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rawings/drawing7.xml" ContentType="application/vnd.openxmlformats-officedocument.drawingml.chartshap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rawings/drawing5.xml" ContentType="application/vnd.openxmlformats-officedocument.drawingml.chartshapes+xml"/>
  <Override PartName="/ppt/diagrams/quickStyle7.xml" ContentType="application/vnd.openxmlformats-officedocument.drawingml.diagram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rawings/drawing8.xml" ContentType="application/vnd.openxmlformats-officedocument.drawingml.chartshape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rawings/drawing6.xml" ContentType="application/vnd.openxmlformats-officedocument.drawingml.chartshape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rawings/drawing9.xml" ContentType="application/vnd.openxmlformats-officedocument.drawingml.chartshapes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92" r:id="rId3"/>
    <p:sldId id="301" r:id="rId4"/>
    <p:sldId id="262" r:id="rId5"/>
    <p:sldId id="302" r:id="rId6"/>
    <p:sldId id="303" r:id="rId7"/>
    <p:sldId id="280" r:id="rId8"/>
    <p:sldId id="281" r:id="rId9"/>
    <p:sldId id="283" r:id="rId10"/>
    <p:sldId id="282" r:id="rId11"/>
    <p:sldId id="279" r:id="rId12"/>
    <p:sldId id="269" r:id="rId13"/>
    <p:sldId id="267" r:id="rId14"/>
    <p:sldId id="275" r:id="rId15"/>
    <p:sldId id="290" r:id="rId16"/>
    <p:sldId id="291" r:id="rId17"/>
    <p:sldId id="271" r:id="rId18"/>
    <p:sldId id="274" r:id="rId19"/>
    <p:sldId id="273" r:id="rId20"/>
    <p:sldId id="272" r:id="rId21"/>
    <p:sldId id="270" r:id="rId22"/>
    <p:sldId id="287" r:id="rId23"/>
    <p:sldId id="289" r:id="rId24"/>
    <p:sldId id="293" r:id="rId25"/>
    <p:sldId id="294" r:id="rId26"/>
    <p:sldId id="296" r:id="rId27"/>
    <p:sldId id="295" r:id="rId28"/>
    <p:sldId id="297" r:id="rId29"/>
    <p:sldId id="298" r:id="rId30"/>
    <p:sldId id="300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C6A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1" autoAdjust="0"/>
    <p:restoredTop sz="95571" autoAdjust="0"/>
  </p:normalViewPr>
  <p:slideViewPr>
    <p:cSldViewPr>
      <p:cViewPr>
        <p:scale>
          <a:sx n="110" d="100"/>
          <a:sy n="110" d="100"/>
        </p:scale>
        <p:origin x="-165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>
        <c:manualLayout>
          <c:xMode val="edge"/>
          <c:yMode val="edge"/>
          <c:x val="0.37839783449887582"/>
          <c:y val="0"/>
        </c:manualLayout>
      </c:layout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3.3505610046359456E-2"/>
          <c:y val="0.12188320412265442"/>
          <c:w val="0.52135629208055645"/>
          <c:h val="0.7820341774771806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11 класс</c:v>
                </c:pt>
              </c:strCache>
            </c:strRef>
          </c:tx>
          <c:explosion val="25"/>
          <c:dLbls>
            <c:showVal val="1"/>
            <c:showPercent val="1"/>
            <c:separator>
</c:separator>
          </c:dLbls>
          <c:cat>
            <c:strRef>
              <c:f>Лист1!$A$2:$A$4</c:f>
              <c:strCache>
                <c:ptCount val="3"/>
                <c:pt idx="0">
                  <c:v>Определились с профессией</c:v>
                </c:pt>
                <c:pt idx="1">
                  <c:v>Знают отрасль</c:v>
                </c:pt>
                <c:pt idx="2">
                  <c:v>Не определились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</c:v>
                </c:pt>
                <c:pt idx="1">
                  <c:v>9</c:v>
                </c:pt>
                <c:pt idx="2">
                  <c:v>4</c:v>
                </c:pt>
              </c:numCache>
            </c:numRef>
          </c:val>
        </c:ser>
        <c:dLbls>
          <c:showPercent val="1"/>
        </c:dLbls>
        <c:firstSliceAng val="170"/>
        <c:holeSize val="50"/>
      </c:doughnutChart>
      <c:spPr>
        <a:noFill/>
        <a:ln w="25374">
          <a:noFill/>
        </a:ln>
      </c:spPr>
    </c:plotArea>
    <c:legend>
      <c:legendPos val="r"/>
      <c:layout>
        <c:manualLayout>
          <c:xMode val="edge"/>
          <c:yMode val="edge"/>
          <c:x val="0.58654570863205868"/>
          <c:y val="0.14621133032528263"/>
          <c:w val="0.39596798722307397"/>
          <c:h val="0.60330217149822551"/>
        </c:manualLayout>
      </c:layout>
    </c:legend>
    <c:plotVisOnly val="1"/>
    <c:dispBlanksAs val="zero"/>
  </c:chart>
  <c:txPr>
    <a:bodyPr/>
    <a:lstStyle/>
    <a:p>
      <a:pPr>
        <a:defRPr sz="179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>
        <c:manualLayout>
          <c:layoutTarget val="inner"/>
          <c:xMode val="edge"/>
          <c:yMode val="edge"/>
          <c:x val="0.10640363906104516"/>
          <c:y val="9.1797620997584248E-2"/>
          <c:w val="0.65291313629211678"/>
          <c:h val="0.6425967998639274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Программист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36</c:v>
                </c:pt>
                <c:pt idx="1">
                  <c:v>35</c:v>
                </c:pt>
                <c:pt idx="2">
                  <c:v>33</c:v>
                </c:pt>
                <c:pt idx="3">
                  <c:v>32</c:v>
                </c:pt>
                <c:pt idx="4">
                  <c:v>37</c:v>
                </c:pt>
                <c:pt idx="5">
                  <c:v>32</c:v>
                </c:pt>
                <c:pt idx="6">
                  <c:v>34</c:v>
                </c:pt>
                <c:pt idx="7">
                  <c:v>36</c:v>
                </c:pt>
                <c:pt idx="8">
                  <c:v>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Оператор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20</c:v>
                </c:pt>
                <c:pt idx="1">
                  <c:v>15</c:v>
                </c:pt>
                <c:pt idx="2">
                  <c:v>12</c:v>
                </c:pt>
                <c:pt idx="3">
                  <c:v>20</c:v>
                </c:pt>
                <c:pt idx="4">
                  <c:v>17</c:v>
                </c:pt>
                <c:pt idx="5">
                  <c:v>25</c:v>
                </c:pt>
                <c:pt idx="6">
                  <c:v>19</c:v>
                </c:pt>
                <c:pt idx="7">
                  <c:v>17</c:v>
                </c:pt>
                <c:pt idx="8">
                  <c:v>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Системный администратор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18</c:v>
                </c:pt>
                <c:pt idx="1">
                  <c:v>17</c:v>
                </c:pt>
                <c:pt idx="2">
                  <c:v>18</c:v>
                </c:pt>
                <c:pt idx="3">
                  <c:v>16</c:v>
                </c:pt>
                <c:pt idx="4">
                  <c:v>18</c:v>
                </c:pt>
                <c:pt idx="5">
                  <c:v>20</c:v>
                </c:pt>
                <c:pt idx="6">
                  <c:v>21</c:v>
                </c:pt>
                <c:pt idx="7">
                  <c:v>18</c:v>
                </c:pt>
                <c:pt idx="8">
                  <c:v>17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ВЕБ дизайнер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22</c:v>
                </c:pt>
                <c:pt idx="1">
                  <c:v>20</c:v>
                </c:pt>
                <c:pt idx="2">
                  <c:v>18</c:v>
                </c:pt>
                <c:pt idx="3">
                  <c:v>22</c:v>
                </c:pt>
                <c:pt idx="4">
                  <c:v>18</c:v>
                </c:pt>
                <c:pt idx="5">
                  <c:v>20</c:v>
                </c:pt>
                <c:pt idx="6">
                  <c:v>25</c:v>
                </c:pt>
                <c:pt idx="7">
                  <c:v>20</c:v>
                </c:pt>
                <c:pt idx="8">
                  <c:v>20</c:v>
                </c:pt>
              </c:numCache>
            </c:numRef>
          </c:val>
        </c:ser>
        <c:hiLowLines/>
        <c:marker val="1"/>
        <c:axId val="147323904"/>
        <c:axId val="147358464"/>
      </c:lineChart>
      <c:catAx>
        <c:axId val="147323904"/>
        <c:scaling>
          <c:orientation val="minMax"/>
        </c:scaling>
        <c:axPos val="b"/>
        <c:numFmt formatCode="dd/mm/yyyy" sourceLinked="1"/>
        <c:majorTickMark val="none"/>
        <c:tickLblPos val="nextTo"/>
        <c:txPr>
          <a:bodyPr/>
          <a:lstStyle/>
          <a:p>
            <a:pPr>
              <a:defRPr sz="1599"/>
            </a:pPr>
            <a:endParaRPr lang="ru-RU"/>
          </a:p>
        </c:txPr>
        <c:crossAx val="147358464"/>
        <c:crosses val="autoZero"/>
        <c:auto val="1"/>
        <c:lblAlgn val="ctr"/>
        <c:lblOffset val="100"/>
      </c:catAx>
      <c:valAx>
        <c:axId val="1473584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79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зарплата в тыс.руб.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599"/>
            </a:pPr>
            <a:endParaRPr lang="ru-RU"/>
          </a:p>
        </c:txPr>
        <c:crossAx val="14732390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797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view3D>
      <c:rotX val="25"/>
      <c:rotY val="30"/>
      <c:depthPercent val="100"/>
      <c:perspective val="0"/>
    </c:view3D>
    <c:plotArea>
      <c:layout>
        <c:manualLayout>
          <c:layoutTarget val="inner"/>
          <c:xMode val="edge"/>
          <c:yMode val="edge"/>
          <c:x val="5.6483693384480803E-2"/>
          <c:y val="9.4379833822640841E-2"/>
          <c:w val="0.94312390638670163"/>
          <c:h val="0.812180520790931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Директор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38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39</c:v>
                </c:pt>
                <c:pt idx="5">
                  <c:v>40</c:v>
                </c:pt>
                <c:pt idx="6">
                  <c:v>42</c:v>
                </c:pt>
                <c:pt idx="7">
                  <c:v>42</c:v>
                </c:pt>
                <c:pt idx="8">
                  <c:v>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HR-менеджер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20</c:v>
                </c:pt>
                <c:pt idx="1">
                  <c:v>23</c:v>
                </c:pt>
                <c:pt idx="2">
                  <c:v>24</c:v>
                </c:pt>
                <c:pt idx="3">
                  <c:v>23</c:v>
                </c:pt>
                <c:pt idx="4">
                  <c:v>18</c:v>
                </c:pt>
                <c:pt idx="5">
                  <c:v>19</c:v>
                </c:pt>
                <c:pt idx="6">
                  <c:v>17</c:v>
                </c:pt>
                <c:pt idx="7">
                  <c:v>16</c:v>
                </c:pt>
                <c:pt idx="8">
                  <c:v>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Офис-менеджер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22</c:v>
                </c:pt>
                <c:pt idx="1">
                  <c:v>18</c:v>
                </c:pt>
                <c:pt idx="2">
                  <c:v>16</c:v>
                </c:pt>
                <c:pt idx="3">
                  <c:v>18</c:v>
                </c:pt>
                <c:pt idx="4">
                  <c:v>15</c:v>
                </c:pt>
                <c:pt idx="5">
                  <c:v>19</c:v>
                </c:pt>
                <c:pt idx="6">
                  <c:v>15</c:v>
                </c:pt>
                <c:pt idx="7">
                  <c:v>16</c:v>
                </c:pt>
                <c:pt idx="8">
                  <c:v>19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Ассистент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25</c:v>
                </c:pt>
                <c:pt idx="1">
                  <c:v>24</c:v>
                </c:pt>
                <c:pt idx="2">
                  <c:v>23</c:v>
                </c:pt>
                <c:pt idx="3">
                  <c:v>23</c:v>
                </c:pt>
                <c:pt idx="4">
                  <c:v>22</c:v>
                </c:pt>
                <c:pt idx="5">
                  <c:v>22</c:v>
                </c:pt>
                <c:pt idx="6">
                  <c:v>20</c:v>
                </c:pt>
                <c:pt idx="7">
                  <c:v>20</c:v>
                </c:pt>
                <c:pt idx="8">
                  <c:v>16</c:v>
                </c:pt>
              </c:numCache>
            </c:numRef>
          </c:val>
        </c:ser>
        <c:gapWidth val="0"/>
        <c:gapDepth val="0"/>
        <c:shape val="cylinder"/>
        <c:axId val="146698624"/>
        <c:axId val="146700160"/>
        <c:axId val="0"/>
      </c:bar3DChart>
      <c:catAx>
        <c:axId val="146698624"/>
        <c:scaling>
          <c:orientation val="minMax"/>
        </c:scaling>
        <c:axPos val="b"/>
        <c:majorGridlines/>
        <c:numFmt formatCode="dd/mm/yyyy" sourceLinked="1"/>
        <c:maj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46700160"/>
        <c:crosses val="autoZero"/>
        <c:auto val="1"/>
        <c:lblAlgn val="ctr"/>
        <c:lblOffset val="100"/>
      </c:catAx>
      <c:valAx>
        <c:axId val="14670016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779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зарплата в тыс.руб.</a:t>
                </a:r>
              </a:p>
            </c:rich>
          </c:tx>
          <c:layout>
            <c:manualLayout>
              <c:xMode val="edge"/>
              <c:yMode val="edge"/>
              <c:x val="0.12451565133305714"/>
              <c:y val="0.2218581796772259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46698624"/>
        <c:crosses val="autoZero"/>
        <c:crossBetween val="between"/>
      </c:valAx>
      <c:spPr>
        <a:noFill/>
        <a:ln w="25388">
          <a:noFill/>
        </a:ln>
      </c:spPr>
    </c:plotArea>
    <c:legend>
      <c:legendPos val="t"/>
      <c:layout/>
    </c:legend>
    <c:plotVisOnly val="1"/>
    <c:dispBlanksAs val="gap"/>
  </c:chart>
  <c:txPr>
    <a:bodyPr/>
    <a:lstStyle/>
    <a:p>
      <a:pPr>
        <a:defRPr sz="1793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Инженер-технолог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40</c:v>
                </c:pt>
                <c:pt idx="1">
                  <c:v>45</c:v>
                </c:pt>
                <c:pt idx="2">
                  <c:v>39</c:v>
                </c:pt>
                <c:pt idx="3">
                  <c:v>31</c:v>
                </c:pt>
                <c:pt idx="4">
                  <c:v>41</c:v>
                </c:pt>
                <c:pt idx="5">
                  <c:v>37</c:v>
                </c:pt>
                <c:pt idx="6">
                  <c:v>30</c:v>
                </c:pt>
                <c:pt idx="7">
                  <c:v>40</c:v>
                </c:pt>
                <c:pt idx="8">
                  <c:v>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Энергетик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21</c:v>
                </c:pt>
                <c:pt idx="1">
                  <c:v>25</c:v>
                </c:pt>
                <c:pt idx="2">
                  <c:v>30</c:v>
                </c:pt>
                <c:pt idx="3">
                  <c:v>25</c:v>
                </c:pt>
                <c:pt idx="4">
                  <c:v>22</c:v>
                </c:pt>
                <c:pt idx="5">
                  <c:v>32</c:v>
                </c:pt>
                <c:pt idx="6">
                  <c:v>30</c:v>
                </c:pt>
                <c:pt idx="7">
                  <c:v>25</c:v>
                </c:pt>
                <c:pt idx="8">
                  <c:v>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Сварщик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45</c:v>
                </c:pt>
                <c:pt idx="1">
                  <c:v>36</c:v>
                </c:pt>
                <c:pt idx="2">
                  <c:v>40</c:v>
                </c:pt>
                <c:pt idx="3">
                  <c:v>43</c:v>
                </c:pt>
                <c:pt idx="4">
                  <c:v>46</c:v>
                </c:pt>
                <c:pt idx="5">
                  <c:v>45</c:v>
                </c:pt>
                <c:pt idx="6">
                  <c:v>37</c:v>
                </c:pt>
                <c:pt idx="7">
                  <c:v>45</c:v>
                </c:pt>
                <c:pt idx="8">
                  <c:v>46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Токарь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34</c:v>
                </c:pt>
                <c:pt idx="1">
                  <c:v>36</c:v>
                </c:pt>
                <c:pt idx="2">
                  <c:v>32</c:v>
                </c:pt>
                <c:pt idx="3">
                  <c:v>36</c:v>
                </c:pt>
                <c:pt idx="4">
                  <c:v>37</c:v>
                </c:pt>
                <c:pt idx="5">
                  <c:v>38</c:v>
                </c:pt>
                <c:pt idx="6">
                  <c:v>37</c:v>
                </c:pt>
                <c:pt idx="7">
                  <c:v>40</c:v>
                </c:pt>
                <c:pt idx="8">
                  <c:v>42</c:v>
                </c:pt>
              </c:numCache>
            </c:numRef>
          </c:val>
        </c:ser>
        <c:axId val="147597952"/>
        <c:axId val="147612032"/>
      </c:barChart>
      <c:catAx>
        <c:axId val="147597952"/>
        <c:scaling>
          <c:orientation val="minMax"/>
        </c:scaling>
        <c:axPos val="l"/>
        <c:minorGridlines/>
        <c:numFmt formatCode="General" sourceLinked="1"/>
        <c:majorTickMark val="none"/>
        <c:tickLblPos val="nextTo"/>
        <c:crossAx val="147612032"/>
        <c:crosses val="autoZero"/>
        <c:auto val="1"/>
        <c:lblAlgn val="ctr"/>
        <c:lblOffset val="100"/>
      </c:catAx>
      <c:valAx>
        <c:axId val="147612032"/>
        <c:scaling>
          <c:orientation val="minMax"/>
        </c:scaling>
        <c:axPos val="b"/>
        <c:majorGridlines/>
        <c:minorGridlines/>
        <c:numFmt formatCode="General" sourceLinked="1"/>
        <c:majorTickMark val="none"/>
        <c:tickLblPos val="nextTo"/>
        <c:crossAx val="147597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4013306476226"/>
          <c:y val="3.6376841130152854E-2"/>
          <c:w val="0.24199645974485753"/>
          <c:h val="0.47661621120889353"/>
        </c:manualLayout>
      </c:layout>
    </c:legend>
    <c:plotVisOnly val="1"/>
    <c:dispBlanksAs val="gap"/>
  </c:chart>
  <c:txPr>
    <a:bodyPr/>
    <a:lstStyle/>
    <a:p>
      <a:pPr>
        <a:defRPr sz="1795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perspective val="30"/>
    </c:view3D>
    <c:plotArea>
      <c:layout>
        <c:manualLayout>
          <c:layoutTarget val="inner"/>
          <c:xMode val="edge"/>
          <c:yMode val="edge"/>
          <c:x val="0.11396339016583144"/>
          <c:y val="3.466096133846918E-2"/>
          <c:w val="0.67840470057953595"/>
          <c:h val="0.7655726029529956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Бренд-менеджер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15</c:v>
                </c:pt>
                <c:pt idx="1">
                  <c:v>18</c:v>
                </c:pt>
                <c:pt idx="2">
                  <c:v>18</c:v>
                </c:pt>
                <c:pt idx="3">
                  <c:v>20</c:v>
                </c:pt>
                <c:pt idx="4">
                  <c:v>17</c:v>
                </c:pt>
                <c:pt idx="5">
                  <c:v>20</c:v>
                </c:pt>
                <c:pt idx="6">
                  <c:v>14</c:v>
                </c:pt>
                <c:pt idx="7">
                  <c:v>21</c:v>
                </c:pt>
                <c:pt idx="8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Арт-дизайнер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20</c:v>
                </c:pt>
                <c:pt idx="1">
                  <c:v>20</c:v>
                </c:pt>
                <c:pt idx="2">
                  <c:v>17</c:v>
                </c:pt>
                <c:pt idx="3">
                  <c:v>16</c:v>
                </c:pt>
                <c:pt idx="4">
                  <c:v>15</c:v>
                </c:pt>
                <c:pt idx="5">
                  <c:v>16</c:v>
                </c:pt>
                <c:pt idx="6">
                  <c:v>15</c:v>
                </c:pt>
                <c:pt idx="7">
                  <c:v>14</c:v>
                </c:pt>
                <c:pt idx="8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Супервайзер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26</c:v>
                </c:pt>
                <c:pt idx="1">
                  <c:v>27</c:v>
                </c:pt>
                <c:pt idx="2">
                  <c:v>28</c:v>
                </c:pt>
                <c:pt idx="3">
                  <c:v>28</c:v>
                </c:pt>
                <c:pt idx="4">
                  <c:v>29</c:v>
                </c:pt>
                <c:pt idx="5">
                  <c:v>25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Копирайтер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12</c:v>
                </c:pt>
                <c:pt idx="1">
                  <c:v>15</c:v>
                </c:pt>
                <c:pt idx="2">
                  <c:v>15</c:v>
                </c:pt>
                <c:pt idx="3">
                  <c:v>16</c:v>
                </c:pt>
                <c:pt idx="4">
                  <c:v>15</c:v>
                </c:pt>
                <c:pt idx="5">
                  <c:v>13</c:v>
                </c:pt>
                <c:pt idx="6">
                  <c:v>12</c:v>
                </c:pt>
                <c:pt idx="7">
                  <c:v>12</c:v>
                </c:pt>
                <c:pt idx="8">
                  <c:v>11</c:v>
                </c:pt>
              </c:numCache>
            </c:numRef>
          </c:val>
        </c:ser>
        <c:gapWidth val="300"/>
        <c:shape val="cylinder"/>
        <c:axId val="147719296"/>
        <c:axId val="147720832"/>
        <c:axId val="0"/>
      </c:bar3DChart>
      <c:catAx>
        <c:axId val="147719296"/>
        <c:scaling>
          <c:orientation val="minMax"/>
        </c:scaling>
        <c:axPos val="b"/>
        <c:numFmt formatCode="General" sourceLinked="1"/>
        <c:majorTickMark val="none"/>
        <c:tickLblPos val="nextTo"/>
        <c:crossAx val="147720832"/>
        <c:crosses val="autoZero"/>
        <c:auto val="1"/>
        <c:lblAlgn val="ctr"/>
        <c:lblOffset val="100"/>
      </c:catAx>
      <c:valAx>
        <c:axId val="147720832"/>
        <c:scaling>
          <c:orientation val="minMax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зарплата в тыс.руб.</a:t>
                </a:r>
              </a:p>
            </c:rich>
          </c:tx>
          <c:layout/>
        </c:title>
        <c:numFmt formatCode="General" sourceLinked="1"/>
        <c:tickLblPos val="nextTo"/>
        <c:crossAx val="147719296"/>
        <c:crosses val="autoZero"/>
        <c:crossBetween val="between"/>
      </c:valAx>
      <c:spPr>
        <a:noFill/>
        <a:ln w="25394">
          <a:noFill/>
        </a:ln>
      </c:spPr>
    </c:plotArea>
    <c:legend>
      <c:legendPos val="r"/>
      <c:layout>
        <c:manualLayout>
          <c:xMode val="edge"/>
          <c:yMode val="edge"/>
          <c:x val="0.72801255250141161"/>
          <c:y val="0.44632860892388504"/>
          <c:w val="0.26197759301958462"/>
          <c:h val="0.34029112243322468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>
        <c:manualLayout>
          <c:layoutTarget val="inner"/>
          <c:xMode val="edge"/>
          <c:yMode val="edge"/>
          <c:x val="1.0666636803816475E-2"/>
          <c:y val="3.4938814933583126E-2"/>
          <c:w val="0.96088899838600661"/>
          <c:h val="0.7439136453736239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Адвокат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31</c:v>
                </c:pt>
                <c:pt idx="1">
                  <c:v>30</c:v>
                </c:pt>
                <c:pt idx="2">
                  <c:v>27</c:v>
                </c:pt>
                <c:pt idx="3">
                  <c:v>27</c:v>
                </c:pt>
                <c:pt idx="4">
                  <c:v>30</c:v>
                </c:pt>
                <c:pt idx="5">
                  <c:v>28</c:v>
                </c:pt>
                <c:pt idx="6">
                  <c:v>29</c:v>
                </c:pt>
                <c:pt idx="7">
                  <c:v>28</c:v>
                </c:pt>
                <c:pt idx="8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Юристконсульт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27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Нотариус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29</c:v>
                </c:pt>
                <c:pt idx="1">
                  <c:v>27</c:v>
                </c:pt>
                <c:pt idx="2">
                  <c:v>27</c:v>
                </c:pt>
                <c:pt idx="3">
                  <c:v>25</c:v>
                </c:pt>
                <c:pt idx="4">
                  <c:v>30</c:v>
                </c:pt>
                <c:pt idx="5">
                  <c:v>28</c:v>
                </c:pt>
                <c:pt idx="6">
                  <c:v>27</c:v>
                </c:pt>
                <c:pt idx="7">
                  <c:v>28</c:v>
                </c:pt>
                <c:pt idx="8">
                  <c:v>28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Помощник адвоката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15</c:v>
                </c:pt>
                <c:pt idx="1">
                  <c:v>12</c:v>
                </c:pt>
                <c:pt idx="2">
                  <c:v>13</c:v>
                </c:pt>
                <c:pt idx="3">
                  <c:v>10</c:v>
                </c:pt>
                <c:pt idx="4">
                  <c:v>14</c:v>
                </c:pt>
                <c:pt idx="5">
                  <c:v>13</c:v>
                </c:pt>
                <c:pt idx="6">
                  <c:v>15</c:v>
                </c:pt>
                <c:pt idx="7">
                  <c:v>14</c:v>
                </c:pt>
                <c:pt idx="8">
                  <c:v>15</c:v>
                </c:pt>
              </c:numCache>
            </c:numRef>
          </c:val>
        </c:ser>
        <c:dLbls>
          <c:showVal val="1"/>
        </c:dLbls>
        <c:marker val="1"/>
        <c:axId val="147971456"/>
        <c:axId val="147985536"/>
      </c:lineChart>
      <c:catAx>
        <c:axId val="147971456"/>
        <c:scaling>
          <c:orientation val="minMax"/>
        </c:scaling>
        <c:axPos val="b"/>
        <c:numFmt formatCode="dd/mm/yyyy" sourceLinked="1"/>
        <c:majorTickMark val="none"/>
        <c:tickLblPos val="nextTo"/>
        <c:txPr>
          <a:bodyPr/>
          <a:lstStyle/>
          <a:p>
            <a:pPr>
              <a:defRPr sz="1597"/>
            </a:pPr>
            <a:endParaRPr lang="ru-RU"/>
          </a:p>
        </c:txPr>
        <c:crossAx val="147985536"/>
        <c:crosses val="autoZero"/>
        <c:auto val="1"/>
        <c:lblAlgn val="ctr"/>
        <c:lblOffset val="100"/>
      </c:catAx>
      <c:valAx>
        <c:axId val="147985536"/>
        <c:scaling>
          <c:orientation val="minMax"/>
        </c:scaling>
        <c:delete val="1"/>
        <c:axPos val="l"/>
        <c:numFmt formatCode="General" sourceLinked="1"/>
        <c:tickLblPos val="nextTo"/>
        <c:crossAx val="1479714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797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depthPercent val="100"/>
      <c:perspective val="30"/>
    </c:view3D>
    <c:plotArea>
      <c:layout>
        <c:manualLayout>
          <c:layoutTarget val="inner"/>
          <c:xMode val="edge"/>
          <c:yMode val="edge"/>
          <c:x val="5.2775043744531937E-2"/>
          <c:y val="0.13311014380515698"/>
          <c:w val="0.767957786526686"/>
          <c:h val="0.6607935752480692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Продавец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13</c:v>
                </c:pt>
                <c:pt idx="1">
                  <c:v>22</c:v>
                </c:pt>
                <c:pt idx="2">
                  <c:v>19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Промоутер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18</c:v>
                </c:pt>
                <c:pt idx="1">
                  <c:v>20</c:v>
                </c:pt>
                <c:pt idx="2">
                  <c:v>18</c:v>
                </c:pt>
                <c:pt idx="3">
                  <c:v>16</c:v>
                </c:pt>
                <c:pt idx="4">
                  <c:v>16</c:v>
                </c:pt>
                <c:pt idx="5">
                  <c:v>13</c:v>
                </c:pt>
                <c:pt idx="6">
                  <c:v>16</c:v>
                </c:pt>
                <c:pt idx="7">
                  <c:v>13</c:v>
                </c:pt>
                <c:pt idx="8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Менеджер-логистик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22</c:v>
                </c:pt>
                <c:pt idx="1">
                  <c:v>24</c:v>
                </c:pt>
                <c:pt idx="2">
                  <c:v>25</c:v>
                </c:pt>
                <c:pt idx="3">
                  <c:v>20</c:v>
                </c:pt>
                <c:pt idx="4">
                  <c:v>18</c:v>
                </c:pt>
                <c:pt idx="5">
                  <c:v>21</c:v>
                </c:pt>
                <c:pt idx="6">
                  <c:v>23</c:v>
                </c:pt>
                <c:pt idx="7">
                  <c:v>21</c:v>
                </c:pt>
                <c:pt idx="8">
                  <c:v>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Мерчендайзер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16</c:v>
                </c:pt>
                <c:pt idx="1">
                  <c:v>12</c:v>
                </c:pt>
                <c:pt idx="2">
                  <c:v>15</c:v>
                </c:pt>
                <c:pt idx="3">
                  <c:v>18</c:v>
                </c:pt>
                <c:pt idx="4">
                  <c:v>17</c:v>
                </c:pt>
                <c:pt idx="5">
                  <c:v>15</c:v>
                </c:pt>
                <c:pt idx="6">
                  <c:v>16</c:v>
                </c:pt>
                <c:pt idx="7">
                  <c:v>15</c:v>
                </c:pt>
                <c:pt idx="8">
                  <c:v>17</c:v>
                </c:pt>
              </c:numCache>
            </c:numRef>
          </c:val>
        </c:ser>
        <c:shape val="cylinder"/>
        <c:axId val="148064128"/>
        <c:axId val="148065664"/>
        <c:axId val="0"/>
      </c:bar3DChart>
      <c:catAx>
        <c:axId val="148064128"/>
        <c:scaling>
          <c:orientation val="minMax"/>
        </c:scaling>
        <c:axPos val="b"/>
        <c:minorGridlines/>
        <c:numFmt formatCode="dd/mm/yyyy" sourceLinked="1"/>
        <c:majorTickMark val="none"/>
        <c:tickLblPos val="nextTo"/>
        <c:txPr>
          <a:bodyPr/>
          <a:lstStyle/>
          <a:p>
            <a:pPr>
              <a:defRPr sz="1597"/>
            </a:pPr>
            <a:endParaRPr lang="ru-RU"/>
          </a:p>
        </c:txPr>
        <c:crossAx val="148065664"/>
        <c:crosses val="autoZero"/>
        <c:lblAlgn val="ctr"/>
        <c:lblOffset val="50"/>
      </c:catAx>
      <c:valAx>
        <c:axId val="14806566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597"/>
            </a:pPr>
            <a:endParaRPr lang="ru-RU"/>
          </a:p>
        </c:txPr>
        <c:crossAx val="148064128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74734753418980615"/>
          <c:y val="0.10944912468465716"/>
          <c:w val="0.25120707280011023"/>
          <c:h val="0.2216454399510743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</c:chart>
  <c:txPr>
    <a:bodyPr/>
    <a:lstStyle/>
    <a:p>
      <a:pPr>
        <a:defRPr sz="1797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6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Здравоохранение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Торговля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Юриспруденция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Управление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Строительство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Производство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Информационные технологии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Маркетинг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Транспорт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Финансы 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Зарплата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</c:ser>
        <c:shape val="cylinder"/>
        <c:axId val="148321792"/>
        <c:axId val="148323328"/>
        <c:axId val="0"/>
      </c:bar3DChart>
      <c:catAx>
        <c:axId val="148321792"/>
        <c:scaling>
          <c:orientation val="minMax"/>
        </c:scaling>
        <c:delete val="1"/>
        <c:axPos val="b"/>
        <c:tickLblPos val="nextTo"/>
        <c:crossAx val="148323328"/>
        <c:crosses val="autoZero"/>
        <c:auto val="1"/>
        <c:lblAlgn val="ctr"/>
        <c:lblOffset val="100"/>
      </c:catAx>
      <c:valAx>
        <c:axId val="14832332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48321792"/>
        <c:crosses val="autoZero"/>
        <c:crossBetween val="between"/>
      </c:valAx>
      <c:spPr>
        <a:noFill/>
        <a:ln w="25407">
          <a:noFill/>
        </a:ln>
      </c:spPr>
    </c:plotArea>
    <c:legend>
      <c:legendPos val="r"/>
      <c:layout>
        <c:manualLayout>
          <c:xMode val="edge"/>
          <c:yMode val="edge"/>
          <c:x val="0.69239877015373152"/>
          <c:y val="8.2033303214147424E-2"/>
          <c:w val="0.30760122984626881"/>
          <c:h val="0.8291185405103052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5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>
        <c:manualLayout>
          <c:xMode val="edge"/>
          <c:yMode val="edge"/>
          <c:x val="0.38225994477962982"/>
          <c:y val="0"/>
        </c:manualLayout>
      </c:layout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9.4683710692969686E-2"/>
          <c:y val="0.14357733326623476"/>
          <c:w val="0.38417960218262376"/>
          <c:h val="0.6915333942053215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 класс</c:v>
                </c:pt>
              </c:strCache>
            </c:strRef>
          </c:tx>
          <c:explosion val="24"/>
          <c:dLbls>
            <c:showVal val="1"/>
            <c:showPercent val="1"/>
            <c:separator>
</c:separator>
          </c:dLbls>
          <c:cat>
            <c:strRef>
              <c:f>Лист1!$A$2:$A$4</c:f>
              <c:strCache>
                <c:ptCount val="3"/>
                <c:pt idx="0">
                  <c:v>Определились с профессией</c:v>
                </c:pt>
                <c:pt idx="1">
                  <c:v>Знают отрасль</c:v>
                </c:pt>
                <c:pt idx="2">
                  <c:v>Не определились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</c:v>
                </c:pt>
                <c:pt idx="1">
                  <c:v>12</c:v>
                </c:pt>
                <c:pt idx="2">
                  <c:v>13</c:v>
                </c:pt>
              </c:numCache>
            </c:numRef>
          </c:val>
        </c:ser>
        <c:dLbls>
          <c:showPercent val="1"/>
        </c:dLbls>
        <c:firstSliceAng val="170"/>
        <c:holeSize val="50"/>
      </c:doughnutChart>
      <c:spPr>
        <a:noFill/>
        <a:ln w="25373">
          <a:noFill/>
        </a:ln>
      </c:spPr>
    </c:plotArea>
    <c:legend>
      <c:legendPos val="r"/>
      <c:layout>
        <c:manualLayout>
          <c:xMode val="edge"/>
          <c:yMode val="edge"/>
          <c:x val="0.55379441206212976"/>
          <c:y val="0.12081499693961179"/>
          <c:w val="0.39259138062287696"/>
          <c:h val="0.70385276939196795"/>
        </c:manualLayout>
      </c:layout>
    </c:legend>
    <c:plotVisOnly val="1"/>
    <c:dispBlanksAs val="zero"/>
  </c:chart>
  <c:txPr>
    <a:bodyPr/>
    <a:lstStyle/>
    <a:p>
      <a:pPr>
        <a:defRPr sz="179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explosion val="19"/>
          <c:dLbls>
            <c:showPercent val="1"/>
          </c:dLbls>
          <c:cat>
            <c:strRef>
              <c:f>Лист1!$A$2:$A$5</c:f>
              <c:strCache>
                <c:ptCount val="4"/>
                <c:pt idx="0">
                  <c:v>Популярность</c:v>
                </c:pt>
                <c:pt idx="1">
                  <c:v>Зарплата</c:v>
                </c:pt>
                <c:pt idx="2">
                  <c:v>Интерес</c:v>
                </c:pt>
                <c:pt idx="3">
                  <c:v>Иное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16</c:v>
                </c:pt>
                <c:pt idx="2">
                  <c:v>26</c:v>
                </c:pt>
                <c:pt idx="3">
                  <c:v>5</c:v>
                </c:pt>
              </c:numCache>
            </c:numRef>
          </c:val>
        </c:ser>
        <c:dLbls>
          <c:showPercent val="1"/>
        </c:dLbls>
      </c:pie3DChart>
      <c:spPr>
        <a:noFill/>
        <a:ln w="25379">
          <a:noFill/>
        </a:ln>
      </c:spPr>
    </c:plotArea>
    <c:legend>
      <c:legendPos val="t"/>
      <c:layout/>
    </c:legend>
    <c:plotVisOnly val="1"/>
    <c:dispBlanksAs val="zero"/>
  </c:chart>
  <c:txPr>
    <a:bodyPr/>
    <a:lstStyle/>
    <a:p>
      <a:pPr>
        <a:defRPr sz="1795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5162785957512782E-2"/>
          <c:y val="0.35848076322562977"/>
          <c:w val="0.81960204572464956"/>
          <c:h val="0.556586428194553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explosion val="14"/>
          <c:dLbls>
            <c:showPercent val="1"/>
          </c:dLbls>
          <c:cat>
            <c:strRef>
              <c:f>Лист1!$A$2:$A$5</c:f>
              <c:strCache>
                <c:ptCount val="4"/>
                <c:pt idx="0">
                  <c:v>Популярность</c:v>
                </c:pt>
                <c:pt idx="1">
                  <c:v>Зарплата</c:v>
                </c:pt>
                <c:pt idx="2">
                  <c:v>Интерес</c:v>
                </c:pt>
                <c:pt idx="3">
                  <c:v>Иное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29</c:v>
                </c:pt>
                <c:pt idx="2">
                  <c:v>43</c:v>
                </c:pt>
                <c:pt idx="3">
                  <c:v>4</c:v>
                </c:pt>
              </c:numCache>
            </c:numRef>
          </c:val>
        </c:ser>
        <c:dLbls>
          <c:showPercent val="1"/>
        </c:dLbls>
      </c:pie3DChart>
      <c:spPr>
        <a:noFill/>
        <a:ln w="25372">
          <a:noFill/>
        </a:ln>
      </c:spPr>
    </c:plotArea>
    <c:legend>
      <c:legendPos val="t"/>
      <c:layout/>
    </c:legend>
    <c:plotVisOnly val="1"/>
    <c:dispBlanksAs val="zero"/>
  </c:chart>
  <c:txPr>
    <a:bodyPr/>
    <a:lstStyle/>
    <a:p>
      <a:pPr>
        <a:defRPr sz="179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4532413624280651E-2"/>
          <c:y val="3.6162670971876192E-2"/>
          <c:w val="0.88840039701493156"/>
          <c:h val="0.865123655529331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предложений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200">
                        <a:ln>
                          <a:solidFill>
                            <a:schemeClr val="tx1"/>
                          </a:solidFill>
                        </a:ln>
                      </a:defRPr>
                    </a:pPr>
                    <a:r>
                      <a:rPr lang="ru-RU" sz="1050" dirty="0"/>
                      <a:t>Здравоохранение </a:t>
                    </a:r>
                    <a:r>
                      <a:rPr lang="ru-RU" dirty="0"/>
                      <a:t>
1%</a:t>
                    </a:r>
                  </a:p>
                </c:rich>
              </c:tx>
              <c:spPr/>
              <c:dLblPos val="bestFit"/>
            </c:dLbl>
            <c:dLbl>
              <c:idx val="2"/>
              <c:layout>
                <c:manualLayout>
                  <c:x val="-1.250272433938122E-3"/>
                  <c:y val="-0.17633049795917521"/>
                </c:manualLayout>
              </c:layout>
              <c:tx>
                <c:rich>
                  <a:bodyPr/>
                  <a:lstStyle/>
                  <a:p>
                    <a:pPr>
                      <a:defRPr sz="1050">
                        <a:ln>
                          <a:solidFill>
                            <a:schemeClr val="tx1"/>
                          </a:solidFill>
                        </a:ln>
                      </a:defRPr>
                    </a:pPr>
                    <a:r>
                      <a:rPr lang="ru-RU" sz="1100" dirty="0"/>
                      <a:t>Юриспруденция </a:t>
                    </a:r>
                    <a:r>
                      <a:rPr lang="ru-RU" sz="1050" dirty="0"/>
                      <a:t>
1%</a:t>
                    </a:r>
                  </a:p>
                </c:rich>
              </c:tx>
              <c:spPr/>
              <c:dLblPos val="bestFit"/>
            </c:dLbl>
            <c:dLbl>
              <c:idx val="4"/>
              <c:layout>
                <c:manualLayout>
                  <c:x val="-0.11634320120065852"/>
                  <c:y val="-0.2079573420836754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Ст</a:t>
                    </a:r>
                    <a:r>
                      <a:rPr lang="ru-RU" sz="1300" dirty="0"/>
                      <a:t>роительство</a:t>
                    </a:r>
                    <a:r>
                      <a:rPr lang="ru-RU" dirty="0"/>
                      <a:t> 
7%</a:t>
                    </a:r>
                  </a:p>
                </c:rich>
              </c:tx>
              <c:dLblPos val="bestFit"/>
            </c:dLbl>
            <c:dLbl>
              <c:idx val="5"/>
              <c:layout>
                <c:manualLayout>
                  <c:x val="3.1062873323091596E-2"/>
                  <c:y val="-0.2939688564883020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Производство </a:t>
                    </a:r>
                    <a:r>
                      <a:rPr lang="ru-RU" dirty="0"/>
                      <a:t>
8%</a:t>
                    </a:r>
                  </a:p>
                </c:rich>
              </c:tx>
              <c:dLblPos val="bestFit"/>
            </c:dLbl>
            <c:dLbl>
              <c:idx val="6"/>
              <c:layout/>
              <c:spPr/>
              <c:txPr>
                <a:bodyPr/>
                <a:lstStyle/>
                <a:p>
                  <a:pPr>
                    <a:defRPr sz="1050">
                      <a:ln>
                        <a:solidFill>
                          <a:schemeClr val="tx1"/>
                        </a:solidFill>
                      </a:ln>
                    </a:defRPr>
                  </a:pPr>
                  <a:endParaRPr lang="ru-RU"/>
                </a:p>
              </c:txPr>
              <c:dLblPos val="bestFit"/>
              <c:showCatName val="1"/>
              <c:showPercent val="1"/>
            </c:dLbl>
            <c:dLbl>
              <c:idx val="7"/>
              <c:layout>
                <c:manualLayout>
                  <c:x val="2.4101233793503051E-2"/>
                  <c:y val="-0.1290304774109440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ln>
                        <a:solidFill>
                          <a:schemeClr val="tx1"/>
                        </a:solidFill>
                      </a:ln>
                    </a:defRPr>
                  </a:pPr>
                  <a:endParaRPr lang="ru-RU"/>
                </a:p>
              </c:txPr>
              <c:dLblPos val="bestFit"/>
              <c:showCatName val="1"/>
              <c:showPercent val="1"/>
            </c:dLbl>
            <c:dLbl>
              <c:idx val="9"/>
              <c:layout/>
              <c:sp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c:spPr>
              <c:txPr>
                <a:bodyPr/>
                <a:lstStyle/>
                <a:p>
                  <a:pPr>
                    <a:defRPr sz="1400">
                      <a:ln>
                        <a:solidFill>
                          <a:schemeClr val="tx1"/>
                        </a:solidFill>
                      </a:ln>
                    </a:defRPr>
                  </a:pPr>
                  <a:endParaRPr lang="ru-RU"/>
                </a:p>
              </c:txPr>
              <c:dLblPos val="bestFit"/>
              <c:showCatName val="1"/>
              <c:showPercent val="1"/>
            </c:dLbl>
            <c:txPr>
              <a:bodyPr/>
              <a:lstStyle/>
              <a:p>
                <a:pPr>
                  <a:defRPr sz="1400">
                    <a:ln>
                      <a:solidFill>
                        <a:schemeClr val="tx1"/>
                      </a:solidFill>
                    </a:ln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Здравоохранение </c:v>
                </c:pt>
                <c:pt idx="1">
                  <c:v>Торговля </c:v>
                </c:pt>
                <c:pt idx="2">
                  <c:v>Юриспруденция </c:v>
                </c:pt>
                <c:pt idx="3">
                  <c:v>Управление </c:v>
                </c:pt>
                <c:pt idx="4">
                  <c:v>Строительство </c:v>
                </c:pt>
                <c:pt idx="5">
                  <c:v>Производство </c:v>
                </c:pt>
                <c:pt idx="6">
                  <c:v>Информационные технологии </c:v>
                </c:pt>
                <c:pt idx="7">
                  <c:v>Маркетинг </c:v>
                </c:pt>
                <c:pt idx="8">
                  <c:v>Транспорт </c:v>
                </c:pt>
                <c:pt idx="9">
                  <c:v>Финансы 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</c:v>
                </c:pt>
                <c:pt idx="1">
                  <c:v>248</c:v>
                </c:pt>
                <c:pt idx="2">
                  <c:v>7</c:v>
                </c:pt>
                <c:pt idx="3">
                  <c:v>66</c:v>
                </c:pt>
                <c:pt idx="4">
                  <c:v>60</c:v>
                </c:pt>
                <c:pt idx="5">
                  <c:v>64</c:v>
                </c:pt>
                <c:pt idx="6">
                  <c:v>117</c:v>
                </c:pt>
                <c:pt idx="7">
                  <c:v>30</c:v>
                </c:pt>
                <c:pt idx="8">
                  <c:v>185</c:v>
                </c:pt>
                <c:pt idx="9">
                  <c:v>34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392">
          <a:noFill/>
        </a:ln>
      </c:spPr>
    </c:plotArea>
    <c:plotVisOnly val="1"/>
    <c:dispBlanksAs val="zero"/>
  </c:chart>
  <c:txPr>
    <a:bodyPr/>
    <a:lstStyle/>
    <a:p>
      <a:pPr>
        <a:defRPr sz="1795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>
        <c:manualLayout>
          <c:layoutTarget val="inner"/>
          <c:xMode val="edge"/>
          <c:yMode val="edge"/>
          <c:x val="6.2315923610864903E-2"/>
          <c:y val="3.6935762777185868E-2"/>
          <c:w val="0.64645539798761809"/>
          <c:h val="0.6974293435819662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Каменщик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45</c:v>
                </c:pt>
                <c:pt idx="1">
                  <c:v>46</c:v>
                </c:pt>
                <c:pt idx="2">
                  <c:v>47</c:v>
                </c:pt>
                <c:pt idx="3">
                  <c:v>47</c:v>
                </c:pt>
                <c:pt idx="4">
                  <c:v>48</c:v>
                </c:pt>
                <c:pt idx="5">
                  <c:v>45</c:v>
                </c:pt>
                <c:pt idx="6">
                  <c:v>46</c:v>
                </c:pt>
                <c:pt idx="7">
                  <c:v>42</c:v>
                </c:pt>
                <c:pt idx="8">
                  <c:v>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Арматурщик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40</c:v>
                </c:pt>
                <c:pt idx="1">
                  <c:v>41</c:v>
                </c:pt>
                <c:pt idx="2">
                  <c:v>38</c:v>
                </c:pt>
                <c:pt idx="3">
                  <c:v>35</c:v>
                </c:pt>
                <c:pt idx="4">
                  <c:v>45</c:v>
                </c:pt>
                <c:pt idx="5">
                  <c:v>39</c:v>
                </c:pt>
                <c:pt idx="6">
                  <c:v>32</c:v>
                </c:pt>
                <c:pt idx="7">
                  <c:v>30</c:v>
                </c:pt>
                <c:pt idx="8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Сантехник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15</c:v>
                </c:pt>
                <c:pt idx="1">
                  <c:v>14</c:v>
                </c:pt>
                <c:pt idx="2">
                  <c:v>12</c:v>
                </c:pt>
                <c:pt idx="3">
                  <c:v>13</c:v>
                </c:pt>
                <c:pt idx="4">
                  <c:v>15</c:v>
                </c:pt>
                <c:pt idx="5">
                  <c:v>13</c:v>
                </c:pt>
                <c:pt idx="6">
                  <c:v>13</c:v>
                </c:pt>
                <c:pt idx="7">
                  <c:v>15</c:v>
                </c:pt>
                <c:pt idx="8">
                  <c:v>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Техник строительного оборудования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28</c:v>
                </c:pt>
                <c:pt idx="1">
                  <c:v>32</c:v>
                </c:pt>
                <c:pt idx="2">
                  <c:v>30</c:v>
                </c:pt>
                <c:pt idx="3">
                  <c:v>29</c:v>
                </c:pt>
                <c:pt idx="4">
                  <c:v>30</c:v>
                </c:pt>
                <c:pt idx="5">
                  <c:v>24</c:v>
                </c:pt>
                <c:pt idx="6">
                  <c:v>30</c:v>
                </c:pt>
                <c:pt idx="7">
                  <c:v>28</c:v>
                </c:pt>
                <c:pt idx="8">
                  <c:v>25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Монтажник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Лист1!$F$2:$F$10</c:f>
              <c:numCache>
                <c:formatCode>General</c:formatCode>
                <c:ptCount val="9"/>
                <c:pt idx="0">
                  <c:v>25</c:v>
                </c:pt>
                <c:pt idx="1">
                  <c:v>22</c:v>
                </c:pt>
                <c:pt idx="2">
                  <c:v>22</c:v>
                </c:pt>
                <c:pt idx="3">
                  <c:v>24</c:v>
                </c:pt>
                <c:pt idx="4">
                  <c:v>26</c:v>
                </c:pt>
                <c:pt idx="5">
                  <c:v>28</c:v>
                </c:pt>
                <c:pt idx="6">
                  <c:v>30</c:v>
                </c:pt>
                <c:pt idx="7">
                  <c:v>44</c:v>
                </c:pt>
                <c:pt idx="8">
                  <c:v>40</c:v>
                </c:pt>
              </c:numCache>
            </c:numRef>
          </c:val>
        </c:ser>
        <c:marker val="1"/>
        <c:axId val="146827520"/>
        <c:axId val="146845696"/>
      </c:lineChart>
      <c:catAx>
        <c:axId val="146827520"/>
        <c:scaling>
          <c:orientation val="minMax"/>
        </c:scaling>
        <c:axPos val="b"/>
        <c:numFmt formatCode="dd/mm/yyyy" sourceLinked="1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46845696"/>
        <c:crosses val="autoZero"/>
        <c:auto val="1"/>
        <c:lblAlgn val="ctr"/>
        <c:lblOffset val="100"/>
      </c:catAx>
      <c:valAx>
        <c:axId val="14684569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46827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58083694594357"/>
          <c:y val="2.425502934582157E-2"/>
          <c:w val="0.29271013595210682"/>
          <c:h val="0.93636019987297425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depthPercent val="100"/>
      <c:perspective val="30"/>
    </c:view3D>
    <c:plotArea>
      <c:layout>
        <c:manualLayout>
          <c:layoutTarget val="inner"/>
          <c:xMode val="edge"/>
          <c:yMode val="edge"/>
          <c:x val="5.8395778652668422E-2"/>
          <c:y val="5.4060434071633988E-2"/>
          <c:w val="0.92632644356955385"/>
          <c:h val="0.7200432035530117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Врач-терапевт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35</c:v>
                </c:pt>
                <c:pt idx="1">
                  <c:v>32</c:v>
                </c:pt>
                <c:pt idx="2">
                  <c:v>30</c:v>
                </c:pt>
                <c:pt idx="3">
                  <c:v>30</c:v>
                </c:pt>
                <c:pt idx="4">
                  <c:v>32</c:v>
                </c:pt>
                <c:pt idx="5">
                  <c:v>30</c:v>
                </c:pt>
                <c:pt idx="6">
                  <c:v>28</c:v>
                </c:pt>
                <c:pt idx="7">
                  <c:v>28</c:v>
                </c:pt>
                <c:pt idx="8">
                  <c:v>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Медсестра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22</c:v>
                </c:pt>
                <c:pt idx="1">
                  <c:v>25</c:v>
                </c:pt>
                <c:pt idx="2">
                  <c:v>22</c:v>
                </c:pt>
                <c:pt idx="3">
                  <c:v>20</c:v>
                </c:pt>
                <c:pt idx="4">
                  <c:v>23</c:v>
                </c:pt>
                <c:pt idx="5">
                  <c:v>20</c:v>
                </c:pt>
                <c:pt idx="6">
                  <c:v>25</c:v>
                </c:pt>
                <c:pt idx="7">
                  <c:v>23</c:v>
                </c:pt>
                <c:pt idx="8">
                  <c:v>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Фармацевт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15</c:v>
                </c:pt>
                <c:pt idx="1">
                  <c:v>20</c:v>
                </c:pt>
                <c:pt idx="2">
                  <c:v>15</c:v>
                </c:pt>
                <c:pt idx="3">
                  <c:v>20</c:v>
                </c:pt>
                <c:pt idx="4">
                  <c:v>20</c:v>
                </c:pt>
                <c:pt idx="5">
                  <c:v>19</c:v>
                </c:pt>
                <c:pt idx="6">
                  <c:v>18</c:v>
                </c:pt>
                <c:pt idx="7">
                  <c:v>17</c:v>
                </c:pt>
                <c:pt idx="8">
                  <c:v>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Врач-стоматолог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20</c:v>
                </c:pt>
                <c:pt idx="1">
                  <c:v>22</c:v>
                </c:pt>
                <c:pt idx="2">
                  <c:v>25</c:v>
                </c:pt>
                <c:pt idx="3">
                  <c:v>23</c:v>
                </c:pt>
                <c:pt idx="4">
                  <c:v>26</c:v>
                </c:pt>
                <c:pt idx="5">
                  <c:v>20</c:v>
                </c:pt>
                <c:pt idx="6">
                  <c:v>23</c:v>
                </c:pt>
                <c:pt idx="7">
                  <c:v>19</c:v>
                </c:pt>
                <c:pt idx="8">
                  <c:v>18</c:v>
                </c:pt>
              </c:numCache>
            </c:numRef>
          </c:val>
        </c:ser>
        <c:dLbls>
          <c:showVal val="1"/>
        </c:dLbls>
        <c:gapWidth val="75"/>
        <c:shape val="box"/>
        <c:axId val="146882944"/>
        <c:axId val="146884480"/>
        <c:axId val="0"/>
      </c:bar3DChart>
      <c:catAx>
        <c:axId val="146882944"/>
        <c:scaling>
          <c:orientation val="minMax"/>
        </c:scaling>
        <c:axPos val="b"/>
        <c:majorGridlines/>
        <c:numFmt formatCode="dd/mm/yyyy" sourceLinked="1"/>
        <c:majorTickMark val="none"/>
        <c:tickLblPos val="nextTo"/>
        <c:txPr>
          <a:bodyPr/>
          <a:lstStyle/>
          <a:p>
            <a:pPr>
              <a:defRPr sz="1597"/>
            </a:pPr>
            <a:endParaRPr lang="ru-RU"/>
          </a:p>
        </c:txPr>
        <c:crossAx val="146884480"/>
        <c:crosses val="autoZero"/>
        <c:auto val="1"/>
        <c:lblAlgn val="ctr"/>
        <c:lblOffset val="100"/>
      </c:catAx>
      <c:valAx>
        <c:axId val="146884480"/>
        <c:scaling>
          <c:orientation val="minMax"/>
        </c:scaling>
        <c:axPos val="l"/>
        <c:minorGridlines/>
        <c:numFmt formatCode="General" sourceLinked="1"/>
        <c:majorTickMark val="none"/>
        <c:tickLblPos val="nextTo"/>
        <c:txPr>
          <a:bodyPr/>
          <a:lstStyle/>
          <a:p>
            <a:pPr>
              <a:defRPr sz="1597"/>
            </a:pPr>
            <a:endParaRPr lang="ru-RU"/>
          </a:p>
        </c:txPr>
        <c:crossAx val="146882944"/>
        <c:crosses val="autoZero"/>
        <c:crossBetween val="between"/>
      </c:valAx>
      <c:spPr>
        <a:noFill/>
        <a:ln w="25398">
          <a:noFill/>
        </a:ln>
      </c:spPr>
    </c:plotArea>
    <c:legend>
      <c:legendPos val="b"/>
      <c:layout/>
    </c:legend>
    <c:plotVisOnly val="1"/>
    <c:dispBlanksAs val="gap"/>
  </c:chart>
  <c:txPr>
    <a:bodyPr/>
    <a:lstStyle/>
    <a:p>
      <a:pPr>
        <a:defRPr sz="1797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hPercent val="179"/>
      <c:depthPercent val="100"/>
      <c:perspective val="30"/>
    </c:view3D>
    <c:plotArea>
      <c:layout>
        <c:manualLayout>
          <c:layoutTarget val="inner"/>
          <c:xMode val="edge"/>
          <c:yMode val="edge"/>
          <c:x val="0.13550306457115191"/>
          <c:y val="3.4972432819195751E-2"/>
          <c:w val="0.75761243414360679"/>
          <c:h val="0.7978203270610906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Аналитик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16</c:v>
                </c:pt>
                <c:pt idx="1">
                  <c:v>19</c:v>
                </c:pt>
                <c:pt idx="2">
                  <c:v>15</c:v>
                </c:pt>
                <c:pt idx="3">
                  <c:v>21</c:v>
                </c:pt>
                <c:pt idx="4">
                  <c:v>20</c:v>
                </c:pt>
                <c:pt idx="5">
                  <c:v>20</c:v>
                </c:pt>
                <c:pt idx="6">
                  <c:v>17</c:v>
                </c:pt>
                <c:pt idx="7">
                  <c:v>17</c:v>
                </c:pt>
                <c:pt idx="8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Экономист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22</c:v>
                </c:pt>
                <c:pt idx="1">
                  <c:v>27</c:v>
                </c:pt>
                <c:pt idx="2">
                  <c:v>22</c:v>
                </c:pt>
                <c:pt idx="3">
                  <c:v>22</c:v>
                </c:pt>
                <c:pt idx="4">
                  <c:v>30</c:v>
                </c:pt>
                <c:pt idx="5">
                  <c:v>30</c:v>
                </c:pt>
                <c:pt idx="6">
                  <c:v>30</c:v>
                </c:pt>
                <c:pt idx="7">
                  <c:v>25</c:v>
                </c:pt>
                <c:pt idx="8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Трейдер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19</c:v>
                </c:pt>
                <c:pt idx="1">
                  <c:v>25</c:v>
                </c:pt>
                <c:pt idx="2">
                  <c:v>25</c:v>
                </c:pt>
                <c:pt idx="3">
                  <c:v>20</c:v>
                </c:pt>
                <c:pt idx="4">
                  <c:v>20</c:v>
                </c:pt>
                <c:pt idx="5">
                  <c:v>21</c:v>
                </c:pt>
                <c:pt idx="6">
                  <c:v>25</c:v>
                </c:pt>
                <c:pt idx="7">
                  <c:v>25</c:v>
                </c:pt>
                <c:pt idx="8">
                  <c:v>26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Кассир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22</c:v>
                </c:pt>
                <c:pt idx="1">
                  <c:v>18</c:v>
                </c:pt>
                <c:pt idx="2">
                  <c:v>20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19</c:v>
                </c:pt>
                <c:pt idx="7">
                  <c:v>19</c:v>
                </c:pt>
                <c:pt idx="8">
                  <c:v>20</c:v>
                </c:pt>
              </c:numCache>
            </c:numRef>
          </c:val>
        </c:ser>
        <c:shape val="cone"/>
        <c:axId val="147073280"/>
        <c:axId val="147075072"/>
        <c:axId val="0"/>
      </c:bar3DChart>
      <c:catAx>
        <c:axId val="147073280"/>
        <c:scaling>
          <c:orientation val="minMax"/>
        </c:scaling>
        <c:axPos val="l"/>
        <c:majorGridlines/>
        <c:numFmt formatCode="dd/mm/yyyy" sourceLinked="1"/>
        <c:majorTickMark val="none"/>
        <c:tickLblPos val="nextTo"/>
        <c:txPr>
          <a:bodyPr/>
          <a:lstStyle/>
          <a:p>
            <a:pPr>
              <a:defRPr sz="1603"/>
            </a:pPr>
            <a:endParaRPr lang="ru-RU"/>
          </a:p>
        </c:txPr>
        <c:crossAx val="147075072"/>
        <c:crosses val="autoZero"/>
        <c:auto val="1"/>
        <c:lblAlgn val="ctr"/>
        <c:lblOffset val="100"/>
      </c:catAx>
      <c:valAx>
        <c:axId val="147075072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603"/>
            </a:pPr>
            <a:endParaRPr lang="ru-RU"/>
          </a:p>
        </c:txPr>
        <c:crossAx val="147073280"/>
        <c:crosses val="autoZero"/>
        <c:crossBetween val="between"/>
      </c:valAx>
      <c:spPr>
        <a:noFill/>
        <a:ln w="25410">
          <a:noFill/>
        </a:ln>
      </c:spPr>
    </c:plotArea>
    <c:legend>
      <c:legendPos val="r"/>
      <c:layout>
        <c:manualLayout>
          <c:xMode val="edge"/>
          <c:yMode val="edge"/>
          <c:x val="0.79402230971128518"/>
          <c:y val="1.8251546681664801E-2"/>
          <c:w val="0.18225341207349113"/>
          <c:h val="0.48283628608923906"/>
        </c:manualLayout>
      </c:layout>
    </c:legend>
    <c:plotVisOnly val="1"/>
    <c:dispBlanksAs val="gap"/>
  </c:chart>
  <c:txPr>
    <a:bodyPr/>
    <a:lstStyle/>
    <a:p>
      <a:pPr>
        <a:defRPr sz="1803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rotX val="20"/>
      <c:rotY val="140"/>
      <c:depthPercent val="270"/>
      <c:perspective val="0"/>
    </c:view3D>
    <c:plotArea>
      <c:layout>
        <c:manualLayout>
          <c:layoutTarget val="inner"/>
          <c:xMode val="edge"/>
          <c:yMode val="edge"/>
          <c:x val="0.16592592592592592"/>
          <c:y val="5.1912707522607023E-2"/>
          <c:w val="0.77904566929134034"/>
          <c:h val="0.6947316432491814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Грузчик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18</c:v>
                </c:pt>
                <c:pt idx="1">
                  <c:v>15</c:v>
                </c:pt>
                <c:pt idx="2">
                  <c:v>15</c:v>
                </c:pt>
                <c:pt idx="3">
                  <c:v>13</c:v>
                </c:pt>
                <c:pt idx="4">
                  <c:v>20</c:v>
                </c:pt>
                <c:pt idx="5">
                  <c:v>18</c:v>
                </c:pt>
                <c:pt idx="6">
                  <c:v>17</c:v>
                </c:pt>
                <c:pt idx="7">
                  <c:v>18</c:v>
                </c:pt>
                <c:pt idx="8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Механик</c:v>
                </c:pt>
              </c:strCache>
            </c:strRef>
          </c:tx>
          <c:dPt>
            <c:idx val="3"/>
            <c:spPr>
              <a:ln w="25353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matte">
                <a:bevelT w="63500" h="25400" prst="angle"/>
                <a:contourClr>
                  <a:srgbClr val="000000"/>
                </a:contourClr>
              </a:sp3d>
            </c:spPr>
          </c:dPt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32</c:v>
                </c:pt>
                <c:pt idx="1">
                  <c:v>27</c:v>
                </c:pt>
                <c:pt idx="2">
                  <c:v>30</c:v>
                </c:pt>
                <c:pt idx="3">
                  <c:v>32</c:v>
                </c:pt>
                <c:pt idx="4">
                  <c:v>35</c:v>
                </c:pt>
                <c:pt idx="5">
                  <c:v>35</c:v>
                </c:pt>
                <c:pt idx="6">
                  <c:v>25</c:v>
                </c:pt>
                <c:pt idx="7">
                  <c:v>36</c:v>
                </c:pt>
                <c:pt idx="8">
                  <c:v>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Фасовщик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22</c:v>
                </c:pt>
                <c:pt idx="1">
                  <c:v>20</c:v>
                </c:pt>
                <c:pt idx="2">
                  <c:v>20</c:v>
                </c:pt>
                <c:pt idx="3">
                  <c:v>18</c:v>
                </c:pt>
                <c:pt idx="4">
                  <c:v>23</c:v>
                </c:pt>
                <c:pt idx="5">
                  <c:v>23</c:v>
                </c:pt>
                <c:pt idx="6">
                  <c:v>20</c:v>
                </c:pt>
                <c:pt idx="7">
                  <c:v>21</c:v>
                </c:pt>
                <c:pt idx="8">
                  <c:v>21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Водитель</c:v>
                </c:pt>
              </c:strCache>
            </c:strRef>
          </c:tx>
          <c:dLbls>
            <c:showVal val="1"/>
          </c:dLbls>
          <c:cat>
            <c:strRef>
              <c:f>Лист1!$A$2:$A$10</c:f>
              <c:strCache>
                <c:ptCount val="9"/>
                <c:pt idx="0">
                  <c:v>май</c:v>
                </c:pt>
                <c:pt idx="1">
                  <c:v>июнь</c:v>
                </c:pt>
                <c:pt idx="2">
                  <c:v>июль</c:v>
                </c:pt>
                <c:pt idx="3">
                  <c:v>август</c:v>
                </c:pt>
                <c:pt idx="4">
                  <c:v>сентябрь</c:v>
                </c:pt>
                <c:pt idx="5">
                  <c:v>октябрь</c:v>
                </c:pt>
                <c:pt idx="6">
                  <c:v>ноябрь</c:v>
                </c:pt>
                <c:pt idx="7">
                  <c:v>Декабрь</c:v>
                </c:pt>
                <c:pt idx="8">
                  <c:v>январь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30</c:v>
                </c:pt>
                <c:pt idx="1">
                  <c:v>28</c:v>
                </c:pt>
                <c:pt idx="2">
                  <c:v>30</c:v>
                </c:pt>
                <c:pt idx="3">
                  <c:v>28</c:v>
                </c:pt>
                <c:pt idx="4">
                  <c:v>35</c:v>
                </c:pt>
                <c:pt idx="5">
                  <c:v>34</c:v>
                </c:pt>
                <c:pt idx="6">
                  <c:v>37</c:v>
                </c:pt>
                <c:pt idx="7">
                  <c:v>34</c:v>
                </c:pt>
                <c:pt idx="8">
                  <c:v>36</c:v>
                </c:pt>
              </c:numCache>
            </c:numRef>
          </c:val>
        </c:ser>
        <c:shape val="box"/>
        <c:axId val="147260544"/>
        <c:axId val="147262080"/>
        <c:axId val="147010432"/>
      </c:bar3DChart>
      <c:catAx>
        <c:axId val="147260544"/>
        <c:scaling>
          <c:orientation val="minMax"/>
        </c:scaling>
        <c:axPos val="b"/>
        <c:numFmt formatCode="dd/mm/yyyy" sourceLinked="1"/>
        <c:majorTickMark val="none"/>
        <c:tickLblPos val="nextTo"/>
        <c:txPr>
          <a:bodyPr/>
          <a:lstStyle/>
          <a:p>
            <a:pPr>
              <a:defRPr sz="1598"/>
            </a:pPr>
            <a:endParaRPr lang="ru-RU"/>
          </a:p>
        </c:txPr>
        <c:crossAx val="147262080"/>
        <c:crosses val="autoZero"/>
        <c:auto val="1"/>
        <c:lblAlgn val="ctr"/>
        <c:lblOffset val="100"/>
      </c:catAx>
      <c:valAx>
        <c:axId val="147262080"/>
        <c:scaling>
          <c:orientation val="minMax"/>
        </c:scaling>
        <c:axPos val="r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598"/>
            </a:pPr>
            <a:endParaRPr lang="ru-RU"/>
          </a:p>
        </c:txPr>
        <c:crossAx val="147260544"/>
        <c:crosses val="min"/>
        <c:crossBetween val="between"/>
      </c:valAx>
      <c:serAx>
        <c:axId val="147010432"/>
        <c:scaling>
          <c:orientation val="minMax"/>
        </c:scaling>
        <c:delete val="1"/>
        <c:axPos val="b"/>
        <c:tickLblPos val="nextTo"/>
        <c:crossAx val="147262080"/>
        <c:crosses val="autoZero"/>
      </c:serAx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0.10945188592998917"/>
          <c:y val="0.27659986337324338"/>
          <c:w val="0.15425190952254575"/>
          <c:h val="0.39438507172904846"/>
        </c:manualLayout>
      </c:layout>
    </c:legend>
    <c:plotVisOnly val="1"/>
    <c:dispBlanksAs val="gap"/>
  </c:chart>
  <c:spPr>
    <a:noFill/>
    <a:ln w="22185" cmpd="sng"/>
    <a:scene3d>
      <a:camera prst="orthographicFront"/>
      <a:lightRig rig="threePt" dir="t"/>
    </a:scene3d>
    <a:sp3d>
      <a:bevelT/>
    </a:sp3d>
  </c:spPr>
  <c:txPr>
    <a:bodyPr/>
    <a:lstStyle/>
    <a:p>
      <a:pPr>
        <a:defRPr sz="1798"/>
      </a:pPr>
      <a:endParaRPr lang="ru-RU"/>
    </a:p>
  </c:txPr>
  <c:externalData r:id="rId1"/>
  <c:userShapes r:id="rId2"/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52C39-3BC6-4AC7-BA2C-030E6BADC62F}" type="doc">
      <dgm:prSet loTypeId="urn:microsoft.com/office/officeart/2005/8/layout/process4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DC49184-E12C-4082-82C6-3536B59E5F3F}">
      <dgm:prSet phldrT="[Текст]" custT="1"/>
      <dgm:spPr/>
      <dgm:t>
        <a:bodyPr/>
        <a:lstStyle/>
        <a:p>
          <a:r>
            <a:rPr lang="ru-RU" sz="2400" b="1" dirty="0" smtClean="0"/>
            <a:t>Кем стать?</a:t>
          </a:r>
          <a:endParaRPr lang="ru-RU" sz="2400" b="1" dirty="0"/>
        </a:p>
      </dgm:t>
    </dgm:pt>
    <dgm:pt modelId="{440D0A6C-F231-44C7-AC79-510EA71F7E1C}" type="parTrans" cxnId="{E706022D-0F71-4E32-AC6D-D9F30F195D3E}">
      <dgm:prSet/>
      <dgm:spPr/>
      <dgm:t>
        <a:bodyPr/>
        <a:lstStyle/>
        <a:p>
          <a:endParaRPr lang="ru-RU"/>
        </a:p>
      </dgm:t>
    </dgm:pt>
    <dgm:pt modelId="{83D8E0D2-AF6E-4ADB-8567-32F22CC6229C}" type="sibTrans" cxnId="{E706022D-0F71-4E32-AC6D-D9F30F195D3E}">
      <dgm:prSet/>
      <dgm:spPr/>
      <dgm:t>
        <a:bodyPr/>
        <a:lstStyle/>
        <a:p>
          <a:endParaRPr lang="ru-RU"/>
        </a:p>
      </dgm:t>
    </dgm:pt>
    <dgm:pt modelId="{83E95801-DD0A-434A-B06F-93FE1138621B}">
      <dgm:prSet phldrT="[Текст]" custT="1"/>
      <dgm:spPr/>
      <dgm:t>
        <a:bodyPr/>
        <a:lstStyle/>
        <a:p>
          <a:r>
            <a:rPr lang="ru-RU" sz="2400" b="1" dirty="0" smtClean="0"/>
            <a:t>На что ориентироваться при выборе профессии?</a:t>
          </a:r>
          <a:endParaRPr lang="ru-RU" sz="2400" b="1" dirty="0"/>
        </a:p>
      </dgm:t>
    </dgm:pt>
    <dgm:pt modelId="{545B1543-1809-4C26-A64C-E55B6E8FAF54}" type="parTrans" cxnId="{289ADFC8-B9DF-4009-B057-57C2FE66DF5D}">
      <dgm:prSet/>
      <dgm:spPr/>
      <dgm:t>
        <a:bodyPr/>
        <a:lstStyle/>
        <a:p>
          <a:endParaRPr lang="ru-RU"/>
        </a:p>
      </dgm:t>
    </dgm:pt>
    <dgm:pt modelId="{FEE1ACBA-C37F-46EA-9545-B7E1F65DA054}" type="sibTrans" cxnId="{289ADFC8-B9DF-4009-B057-57C2FE66DF5D}">
      <dgm:prSet/>
      <dgm:spPr/>
      <dgm:t>
        <a:bodyPr/>
        <a:lstStyle/>
        <a:p>
          <a:endParaRPr lang="ru-RU"/>
        </a:p>
      </dgm:t>
    </dgm:pt>
    <dgm:pt modelId="{899A07A3-1365-4475-98AD-23BB4919310A}">
      <dgm:prSet phldrT="[Текст]"/>
      <dgm:spPr/>
      <dgm:t>
        <a:bodyPr/>
        <a:lstStyle/>
        <a:p>
          <a:r>
            <a:rPr lang="ru-RU" dirty="0" smtClean="0"/>
            <a:t>Возможность  трудоустройства</a:t>
          </a:r>
          <a:endParaRPr lang="ru-RU" dirty="0"/>
        </a:p>
      </dgm:t>
    </dgm:pt>
    <dgm:pt modelId="{CB5C770C-0752-4940-805F-5F0B66CB675A}" type="parTrans" cxnId="{17BDF409-4B95-436D-88DF-0F5F6ED7FDC5}">
      <dgm:prSet/>
      <dgm:spPr/>
      <dgm:t>
        <a:bodyPr/>
        <a:lstStyle/>
        <a:p>
          <a:endParaRPr lang="ru-RU"/>
        </a:p>
      </dgm:t>
    </dgm:pt>
    <dgm:pt modelId="{1AAA4727-0C34-4669-8523-D7A44E33CF49}" type="sibTrans" cxnId="{17BDF409-4B95-436D-88DF-0F5F6ED7FDC5}">
      <dgm:prSet/>
      <dgm:spPr/>
      <dgm:t>
        <a:bodyPr/>
        <a:lstStyle/>
        <a:p>
          <a:endParaRPr lang="ru-RU"/>
        </a:p>
      </dgm:t>
    </dgm:pt>
    <dgm:pt modelId="{4A3ACE15-0CAD-4357-A214-4B29F25FDD35}">
      <dgm:prSet phldrT="[Текст]"/>
      <dgm:spPr/>
      <dgm:t>
        <a:bodyPr/>
        <a:lstStyle/>
        <a:p>
          <a:r>
            <a:rPr lang="ru-RU" dirty="0" smtClean="0"/>
            <a:t>Заработная плата</a:t>
          </a:r>
          <a:endParaRPr lang="ru-RU" dirty="0"/>
        </a:p>
      </dgm:t>
    </dgm:pt>
    <dgm:pt modelId="{A46BED40-B5D9-4AAB-BF23-46F4A351D1FD}" type="parTrans" cxnId="{AF9BAA45-7EF5-41F1-850E-E30FFFFBC9EB}">
      <dgm:prSet/>
      <dgm:spPr/>
      <dgm:t>
        <a:bodyPr/>
        <a:lstStyle/>
        <a:p>
          <a:endParaRPr lang="ru-RU"/>
        </a:p>
      </dgm:t>
    </dgm:pt>
    <dgm:pt modelId="{1559183B-6B80-4AE7-AE76-8FC29603BFEE}" type="sibTrans" cxnId="{AF9BAA45-7EF5-41F1-850E-E30FFFFBC9EB}">
      <dgm:prSet/>
      <dgm:spPr/>
      <dgm:t>
        <a:bodyPr/>
        <a:lstStyle/>
        <a:p>
          <a:endParaRPr lang="ru-RU"/>
        </a:p>
      </dgm:t>
    </dgm:pt>
    <dgm:pt modelId="{E44E1E41-2CA7-4EFA-9AAA-609B80526031}">
      <dgm:prSet phldrT="[Текст]" custT="1"/>
      <dgm:spPr/>
      <dgm:t>
        <a:bodyPr/>
        <a:lstStyle/>
        <a:p>
          <a:r>
            <a:rPr lang="ru-RU" sz="2400" b="1" dirty="0" smtClean="0"/>
            <a:t>Где узнать о состоянии рынка труда?</a:t>
          </a:r>
          <a:endParaRPr lang="ru-RU" sz="2400" b="1" dirty="0"/>
        </a:p>
      </dgm:t>
    </dgm:pt>
    <dgm:pt modelId="{D34A35A1-72CA-42E2-B8DC-48C715F3FFD6}" type="parTrans" cxnId="{2844321A-9A68-4138-B73B-1C3977C3AF33}">
      <dgm:prSet/>
      <dgm:spPr/>
      <dgm:t>
        <a:bodyPr/>
        <a:lstStyle/>
        <a:p>
          <a:endParaRPr lang="ru-RU"/>
        </a:p>
      </dgm:t>
    </dgm:pt>
    <dgm:pt modelId="{0A6A28A9-B411-4D47-B2CC-DCE0A31131A0}" type="sibTrans" cxnId="{2844321A-9A68-4138-B73B-1C3977C3AF33}">
      <dgm:prSet/>
      <dgm:spPr/>
      <dgm:t>
        <a:bodyPr/>
        <a:lstStyle/>
        <a:p>
          <a:endParaRPr lang="ru-RU"/>
        </a:p>
      </dgm:t>
    </dgm:pt>
    <dgm:pt modelId="{19068F25-1C21-4A6B-9091-5762B743AABB}">
      <dgm:prSet phldrT="[Текст]"/>
      <dgm:spPr/>
      <dgm:t>
        <a:bodyPr/>
        <a:lstStyle/>
        <a:p>
          <a:r>
            <a:rPr lang="ru-RU" dirty="0" smtClean="0"/>
            <a:t>Престиж и популярность профессии</a:t>
          </a:r>
          <a:endParaRPr lang="ru-RU" dirty="0"/>
        </a:p>
      </dgm:t>
    </dgm:pt>
    <dgm:pt modelId="{A42222BB-51BD-4C09-A81D-00175C4FC098}" type="parTrans" cxnId="{7C37A8F7-BE36-4F67-B3D0-2C40EF3FC536}">
      <dgm:prSet/>
      <dgm:spPr/>
      <dgm:t>
        <a:bodyPr/>
        <a:lstStyle/>
        <a:p>
          <a:endParaRPr lang="ru-RU"/>
        </a:p>
      </dgm:t>
    </dgm:pt>
    <dgm:pt modelId="{4F964E52-B0A9-448C-8187-83B35059AA02}" type="sibTrans" cxnId="{7C37A8F7-BE36-4F67-B3D0-2C40EF3FC536}">
      <dgm:prSet/>
      <dgm:spPr/>
      <dgm:t>
        <a:bodyPr/>
        <a:lstStyle/>
        <a:p>
          <a:endParaRPr lang="ru-RU"/>
        </a:p>
      </dgm:t>
    </dgm:pt>
    <dgm:pt modelId="{0DF595BF-0924-412B-A012-3DCC124B4DAE}">
      <dgm:prSet phldrT="[Текст]"/>
      <dgm:spPr/>
      <dgm:t>
        <a:bodyPr/>
        <a:lstStyle/>
        <a:p>
          <a:r>
            <a:rPr lang="ru-RU" dirty="0" smtClean="0"/>
            <a:t>Родители</a:t>
          </a:r>
          <a:endParaRPr lang="ru-RU" dirty="0"/>
        </a:p>
      </dgm:t>
    </dgm:pt>
    <dgm:pt modelId="{7D8019DC-DDB6-40BC-885B-4C111576E403}" type="parTrans" cxnId="{C13DB2FC-C766-409D-94A0-F5E1D0D27F57}">
      <dgm:prSet/>
      <dgm:spPr/>
      <dgm:t>
        <a:bodyPr/>
        <a:lstStyle/>
        <a:p>
          <a:endParaRPr lang="ru-RU"/>
        </a:p>
      </dgm:t>
    </dgm:pt>
    <dgm:pt modelId="{C753719C-3003-46B4-A366-307BB44D20B9}" type="sibTrans" cxnId="{C13DB2FC-C766-409D-94A0-F5E1D0D27F57}">
      <dgm:prSet/>
      <dgm:spPr/>
      <dgm:t>
        <a:bodyPr/>
        <a:lstStyle/>
        <a:p>
          <a:endParaRPr lang="ru-RU"/>
        </a:p>
      </dgm:t>
    </dgm:pt>
    <dgm:pt modelId="{9DC1612E-1680-468A-A1D1-6ED7AB6DF1E4}">
      <dgm:prSet phldrT="[Текст]"/>
      <dgm:spPr/>
      <dgm:t>
        <a:bodyPr/>
        <a:lstStyle/>
        <a:p>
          <a:r>
            <a:rPr lang="ru-RU" dirty="0" smtClean="0"/>
            <a:t>Интернет</a:t>
          </a:r>
          <a:endParaRPr lang="ru-RU" dirty="0"/>
        </a:p>
      </dgm:t>
    </dgm:pt>
    <dgm:pt modelId="{29DBCC54-35B9-40C8-B02E-2BD9A5DC511F}" type="parTrans" cxnId="{AEED49EE-9966-48CB-AF99-9C9C1E407580}">
      <dgm:prSet/>
      <dgm:spPr/>
      <dgm:t>
        <a:bodyPr/>
        <a:lstStyle/>
        <a:p>
          <a:endParaRPr lang="ru-RU"/>
        </a:p>
      </dgm:t>
    </dgm:pt>
    <dgm:pt modelId="{6BE1FA50-892D-499B-B6E9-CA5DC4DC2F74}" type="sibTrans" cxnId="{AEED49EE-9966-48CB-AF99-9C9C1E407580}">
      <dgm:prSet/>
      <dgm:spPr/>
      <dgm:t>
        <a:bodyPr/>
        <a:lstStyle/>
        <a:p>
          <a:endParaRPr lang="ru-RU"/>
        </a:p>
      </dgm:t>
    </dgm:pt>
    <dgm:pt modelId="{964D1737-CFB2-4DF0-BD8E-0F1321583F76}">
      <dgm:prSet phldrT="[Текст]"/>
      <dgm:spPr/>
      <dgm:t>
        <a:bodyPr/>
        <a:lstStyle/>
        <a:p>
          <a:r>
            <a:rPr lang="ru-RU" i="0" dirty="0" smtClean="0"/>
            <a:t>Друзья</a:t>
          </a:r>
          <a:endParaRPr lang="ru-RU" i="0" dirty="0"/>
        </a:p>
      </dgm:t>
    </dgm:pt>
    <dgm:pt modelId="{5D008D04-129C-4B95-B51C-8DF2A4F373D7}" type="parTrans" cxnId="{89C6B714-EDC5-4F5B-B3E0-AA35060B93DA}">
      <dgm:prSet/>
      <dgm:spPr/>
      <dgm:t>
        <a:bodyPr/>
        <a:lstStyle/>
        <a:p>
          <a:endParaRPr lang="ru-RU"/>
        </a:p>
      </dgm:t>
    </dgm:pt>
    <dgm:pt modelId="{8940D567-B335-48F2-8F56-724CEDD67B93}" type="sibTrans" cxnId="{89C6B714-EDC5-4F5B-B3E0-AA35060B93DA}">
      <dgm:prSet/>
      <dgm:spPr/>
      <dgm:t>
        <a:bodyPr/>
        <a:lstStyle/>
        <a:p>
          <a:endParaRPr lang="ru-RU"/>
        </a:p>
      </dgm:t>
    </dgm:pt>
    <dgm:pt modelId="{CD841A21-1E50-4836-B0D5-C858BCD94CBE}">
      <dgm:prSet phldrT="[Текст]"/>
      <dgm:spPr/>
      <dgm:t>
        <a:bodyPr/>
        <a:lstStyle/>
        <a:p>
          <a:r>
            <a:rPr lang="ru-RU" dirty="0" smtClean="0"/>
            <a:t>Пойти по стопам родителей</a:t>
          </a:r>
          <a:endParaRPr lang="ru-RU" dirty="0"/>
        </a:p>
      </dgm:t>
    </dgm:pt>
    <dgm:pt modelId="{A2BEBE74-2C44-4916-A23F-AA866BFE5D65}" type="sibTrans" cxnId="{5D92D7E9-BA5B-41E0-AB3E-8EBB2D8DD96F}">
      <dgm:prSet/>
      <dgm:spPr/>
      <dgm:t>
        <a:bodyPr/>
        <a:lstStyle/>
        <a:p>
          <a:endParaRPr lang="ru-RU"/>
        </a:p>
      </dgm:t>
    </dgm:pt>
    <dgm:pt modelId="{8D9DFF64-3DAC-49B1-88D7-3B95EF5666AE}" type="parTrans" cxnId="{5D92D7E9-BA5B-41E0-AB3E-8EBB2D8DD96F}">
      <dgm:prSet/>
      <dgm:spPr/>
      <dgm:t>
        <a:bodyPr/>
        <a:lstStyle/>
        <a:p>
          <a:endParaRPr lang="ru-RU"/>
        </a:p>
      </dgm:t>
    </dgm:pt>
    <dgm:pt modelId="{3D1D23CC-6649-4E7B-B9BB-BCFA4A031049}">
      <dgm:prSet phldrT="[Текст]"/>
      <dgm:spPr/>
      <dgm:t>
        <a:bodyPr/>
        <a:lstStyle/>
        <a:p>
          <a:r>
            <a:rPr lang="ru-RU" dirty="0" smtClean="0"/>
            <a:t>Сделать выбор</a:t>
          </a:r>
          <a:r>
            <a:rPr lang="en-US" dirty="0" smtClean="0"/>
            <a:t> “</a:t>
          </a:r>
          <a:r>
            <a:rPr lang="ru-RU" dirty="0" smtClean="0"/>
            <a:t>за компанию</a:t>
          </a:r>
          <a:r>
            <a:rPr lang="en-US" dirty="0" smtClean="0"/>
            <a:t>” </a:t>
          </a:r>
          <a:r>
            <a:rPr lang="ru-RU" dirty="0" smtClean="0"/>
            <a:t> с друзьями</a:t>
          </a:r>
          <a:endParaRPr lang="ru-RU" dirty="0"/>
        </a:p>
      </dgm:t>
    </dgm:pt>
    <dgm:pt modelId="{F8BC73D8-4417-4EAD-A210-3F022C4AB187}" type="parTrans" cxnId="{C1FD342D-75AF-475B-A5AE-DEE6F09D559D}">
      <dgm:prSet/>
      <dgm:spPr/>
      <dgm:t>
        <a:bodyPr/>
        <a:lstStyle/>
        <a:p>
          <a:endParaRPr lang="ru-RU"/>
        </a:p>
      </dgm:t>
    </dgm:pt>
    <dgm:pt modelId="{7501F485-23C5-4352-9DEB-1C0ED67B3397}" type="sibTrans" cxnId="{C1FD342D-75AF-475B-A5AE-DEE6F09D559D}">
      <dgm:prSet/>
      <dgm:spPr/>
      <dgm:t>
        <a:bodyPr/>
        <a:lstStyle/>
        <a:p>
          <a:endParaRPr lang="ru-RU"/>
        </a:p>
      </dgm:t>
    </dgm:pt>
    <dgm:pt modelId="{E9D87D04-9450-44B0-B7BA-E4C109522D52}">
      <dgm:prSet phldrT="[Текст]"/>
      <dgm:spPr/>
      <dgm:t>
        <a:bodyPr/>
        <a:lstStyle/>
        <a:p>
          <a:r>
            <a:rPr lang="ru-RU" dirty="0" smtClean="0"/>
            <a:t>Сделать хобби своей профессией</a:t>
          </a:r>
          <a:endParaRPr lang="ru-RU" dirty="0"/>
        </a:p>
      </dgm:t>
    </dgm:pt>
    <dgm:pt modelId="{6FDEED3E-408A-4BC2-9117-E92840009FFB}" type="sibTrans" cxnId="{2198E505-10DB-41BE-8AF5-BFE8D33B1E8A}">
      <dgm:prSet/>
      <dgm:spPr/>
      <dgm:t>
        <a:bodyPr/>
        <a:lstStyle/>
        <a:p>
          <a:endParaRPr lang="ru-RU"/>
        </a:p>
      </dgm:t>
    </dgm:pt>
    <dgm:pt modelId="{AC349AA0-CCA6-4089-8FB8-9BE5B868089B}" type="parTrans" cxnId="{2198E505-10DB-41BE-8AF5-BFE8D33B1E8A}">
      <dgm:prSet/>
      <dgm:spPr/>
      <dgm:t>
        <a:bodyPr/>
        <a:lstStyle/>
        <a:p>
          <a:endParaRPr lang="ru-RU"/>
        </a:p>
      </dgm:t>
    </dgm:pt>
    <dgm:pt modelId="{2671C620-534F-40B6-81D3-63421DFF834D}" type="pres">
      <dgm:prSet presAssocID="{BCA52C39-3BC6-4AC7-BA2C-030E6BADC6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7DB778-7DAE-48C9-977C-7AEA9FAD7CF1}" type="pres">
      <dgm:prSet presAssocID="{E44E1E41-2CA7-4EFA-9AAA-609B80526031}" presName="boxAndChildren" presStyleCnt="0"/>
      <dgm:spPr/>
      <dgm:t>
        <a:bodyPr/>
        <a:lstStyle/>
        <a:p>
          <a:endParaRPr lang="ru-RU"/>
        </a:p>
      </dgm:t>
    </dgm:pt>
    <dgm:pt modelId="{53A8CE40-5C81-48F2-8330-EE5A59262DA0}" type="pres">
      <dgm:prSet presAssocID="{E44E1E41-2CA7-4EFA-9AAA-609B80526031}" presName="parentTextBox" presStyleLbl="node1" presStyleIdx="0" presStyleCnt="3"/>
      <dgm:spPr/>
      <dgm:t>
        <a:bodyPr/>
        <a:lstStyle/>
        <a:p>
          <a:endParaRPr lang="ru-RU"/>
        </a:p>
      </dgm:t>
    </dgm:pt>
    <dgm:pt modelId="{4EE77069-B746-4C05-8D2F-B1478BAF21E1}" type="pres">
      <dgm:prSet presAssocID="{E44E1E41-2CA7-4EFA-9AAA-609B80526031}" presName="entireBox" presStyleLbl="node1" presStyleIdx="0" presStyleCnt="3"/>
      <dgm:spPr/>
      <dgm:t>
        <a:bodyPr/>
        <a:lstStyle/>
        <a:p>
          <a:endParaRPr lang="ru-RU"/>
        </a:p>
      </dgm:t>
    </dgm:pt>
    <dgm:pt modelId="{69D3AF3B-F6F3-48BF-9569-B0E631FE7DBA}" type="pres">
      <dgm:prSet presAssocID="{E44E1E41-2CA7-4EFA-9AAA-609B80526031}" presName="descendantBox" presStyleCnt="0"/>
      <dgm:spPr/>
      <dgm:t>
        <a:bodyPr/>
        <a:lstStyle/>
        <a:p>
          <a:endParaRPr lang="ru-RU"/>
        </a:p>
      </dgm:t>
    </dgm:pt>
    <dgm:pt modelId="{22025950-6335-4DA7-A522-463A6D2653A3}" type="pres">
      <dgm:prSet presAssocID="{0DF595BF-0924-412B-A012-3DCC124B4DAE}" presName="childTextBox" presStyleLbl="fg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4B86F-74E5-403B-811C-DC6B71D0804F}" type="pres">
      <dgm:prSet presAssocID="{9DC1612E-1680-468A-A1D1-6ED7AB6DF1E4}" presName="childTextBox" presStyleLbl="fg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2BA19-24DE-4643-8C3B-2EB8283870DA}" type="pres">
      <dgm:prSet presAssocID="{964D1737-CFB2-4DF0-BD8E-0F1321583F76}" presName="childTextBox" presStyleLbl="f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CCD88-5016-4242-8290-64847ECBFF66}" type="pres">
      <dgm:prSet presAssocID="{FEE1ACBA-C37F-46EA-9545-B7E1F65DA054}" presName="sp" presStyleCnt="0"/>
      <dgm:spPr/>
      <dgm:t>
        <a:bodyPr/>
        <a:lstStyle/>
        <a:p>
          <a:endParaRPr lang="ru-RU"/>
        </a:p>
      </dgm:t>
    </dgm:pt>
    <dgm:pt modelId="{78A2DEA3-6DA8-41E8-AC72-ABCF1F7091F6}" type="pres">
      <dgm:prSet presAssocID="{83E95801-DD0A-434A-B06F-93FE1138621B}" presName="arrowAndChildren" presStyleCnt="0"/>
      <dgm:spPr/>
      <dgm:t>
        <a:bodyPr/>
        <a:lstStyle/>
        <a:p>
          <a:endParaRPr lang="ru-RU"/>
        </a:p>
      </dgm:t>
    </dgm:pt>
    <dgm:pt modelId="{6842FEBB-1195-4A6D-AD41-6D98205CACA0}" type="pres">
      <dgm:prSet presAssocID="{83E95801-DD0A-434A-B06F-93FE1138621B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A289CB6F-E206-47C1-A9F4-DEB678029CDB}" type="pres">
      <dgm:prSet presAssocID="{83E95801-DD0A-434A-B06F-93FE1138621B}" presName="arrow" presStyleLbl="node1" presStyleIdx="1" presStyleCnt="3"/>
      <dgm:spPr/>
      <dgm:t>
        <a:bodyPr/>
        <a:lstStyle/>
        <a:p>
          <a:endParaRPr lang="ru-RU"/>
        </a:p>
      </dgm:t>
    </dgm:pt>
    <dgm:pt modelId="{F73B0E69-656F-4959-B3F7-C61FA812E26B}" type="pres">
      <dgm:prSet presAssocID="{83E95801-DD0A-434A-B06F-93FE1138621B}" presName="descendantArrow" presStyleCnt="0"/>
      <dgm:spPr/>
      <dgm:t>
        <a:bodyPr/>
        <a:lstStyle/>
        <a:p>
          <a:endParaRPr lang="ru-RU"/>
        </a:p>
      </dgm:t>
    </dgm:pt>
    <dgm:pt modelId="{490DC7D8-D668-4792-96C0-03D0F2747D98}" type="pres">
      <dgm:prSet presAssocID="{899A07A3-1365-4475-98AD-23BB4919310A}" presName="childTextArrow" presStyleLbl="fg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7B96F-7C27-4230-9FD1-C482F0F7A016}" type="pres">
      <dgm:prSet presAssocID="{4A3ACE15-0CAD-4357-A214-4B29F25FDD35}" presName="childTextArrow" presStyleLbl="fg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67F5E-22D1-41C5-BA2C-A24DF30EE2E5}" type="pres">
      <dgm:prSet presAssocID="{19068F25-1C21-4A6B-9091-5762B743AABB}" presName="childTextArrow" presStyleLbl="fg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B0D79-BB27-4957-9763-F1A07A88FD66}" type="pres">
      <dgm:prSet presAssocID="{83D8E0D2-AF6E-4ADB-8567-32F22CC6229C}" presName="sp" presStyleCnt="0"/>
      <dgm:spPr/>
      <dgm:t>
        <a:bodyPr/>
        <a:lstStyle/>
        <a:p>
          <a:endParaRPr lang="ru-RU"/>
        </a:p>
      </dgm:t>
    </dgm:pt>
    <dgm:pt modelId="{312FC351-6694-4F8E-AD40-EBA6CAD8FB43}" type="pres">
      <dgm:prSet presAssocID="{FDC49184-E12C-4082-82C6-3536B59E5F3F}" presName="arrowAndChildren" presStyleCnt="0"/>
      <dgm:spPr/>
      <dgm:t>
        <a:bodyPr/>
        <a:lstStyle/>
        <a:p>
          <a:endParaRPr lang="ru-RU"/>
        </a:p>
      </dgm:t>
    </dgm:pt>
    <dgm:pt modelId="{58BF81B0-FF25-443B-80F6-E0CDC709E145}" type="pres">
      <dgm:prSet presAssocID="{FDC49184-E12C-4082-82C6-3536B59E5F3F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FCE5C899-1449-4939-AFC6-6F9DB47E6B01}" type="pres">
      <dgm:prSet presAssocID="{FDC49184-E12C-4082-82C6-3536B59E5F3F}" presName="arrow" presStyleLbl="node1" presStyleIdx="2" presStyleCnt="3" custLinFactNeighborX="-1250" custLinFactNeighborY="-47"/>
      <dgm:spPr/>
      <dgm:t>
        <a:bodyPr/>
        <a:lstStyle/>
        <a:p>
          <a:endParaRPr lang="ru-RU"/>
        </a:p>
      </dgm:t>
    </dgm:pt>
    <dgm:pt modelId="{13AD5485-E124-4045-8B56-FD3A812F6886}" type="pres">
      <dgm:prSet presAssocID="{FDC49184-E12C-4082-82C6-3536B59E5F3F}" presName="descendantArrow" presStyleCnt="0"/>
      <dgm:spPr/>
      <dgm:t>
        <a:bodyPr/>
        <a:lstStyle/>
        <a:p>
          <a:endParaRPr lang="ru-RU"/>
        </a:p>
      </dgm:t>
    </dgm:pt>
    <dgm:pt modelId="{40BDC91E-8AA2-4E14-A41C-3800E883DBA8}" type="pres">
      <dgm:prSet presAssocID="{CD841A21-1E50-4836-B0D5-C858BCD94CBE}" presName="childTextArrow" presStyleLbl="fg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6F240-649C-4855-8035-E00B996BBF41}" type="pres">
      <dgm:prSet presAssocID="{E9D87D04-9450-44B0-B7BA-E4C109522D52}" presName="childTextArrow" presStyleLbl="fg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81BFC-C6CB-4B90-B474-328B49ADC22C}" type="pres">
      <dgm:prSet presAssocID="{3D1D23CC-6649-4E7B-B9BB-BCFA4A031049}" presName="childTextArrow" presStyleLbl="fg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C6B714-EDC5-4F5B-B3E0-AA35060B93DA}" srcId="{E44E1E41-2CA7-4EFA-9AAA-609B80526031}" destId="{964D1737-CFB2-4DF0-BD8E-0F1321583F76}" srcOrd="2" destOrd="0" parTransId="{5D008D04-129C-4B95-B51C-8DF2A4F373D7}" sibTransId="{8940D567-B335-48F2-8F56-724CEDD67B93}"/>
    <dgm:cxn modelId="{2AE76EE1-6A6C-4D8B-9BC5-CA57ADA08021}" type="presOf" srcId="{964D1737-CFB2-4DF0-BD8E-0F1321583F76}" destId="{CD92BA19-24DE-4643-8C3B-2EB8283870DA}" srcOrd="0" destOrd="0" presId="urn:microsoft.com/office/officeart/2005/8/layout/process4"/>
    <dgm:cxn modelId="{CB038F6F-92DB-4E85-A912-4ECCA5691C42}" type="presOf" srcId="{19068F25-1C21-4A6B-9091-5762B743AABB}" destId="{CCF67F5E-22D1-41C5-BA2C-A24DF30EE2E5}" srcOrd="0" destOrd="0" presId="urn:microsoft.com/office/officeart/2005/8/layout/process4"/>
    <dgm:cxn modelId="{C1FD342D-75AF-475B-A5AE-DEE6F09D559D}" srcId="{FDC49184-E12C-4082-82C6-3536B59E5F3F}" destId="{3D1D23CC-6649-4E7B-B9BB-BCFA4A031049}" srcOrd="2" destOrd="0" parTransId="{F8BC73D8-4417-4EAD-A210-3F022C4AB187}" sibTransId="{7501F485-23C5-4352-9DEB-1C0ED67B3397}"/>
    <dgm:cxn modelId="{2844321A-9A68-4138-B73B-1C3977C3AF33}" srcId="{BCA52C39-3BC6-4AC7-BA2C-030E6BADC62F}" destId="{E44E1E41-2CA7-4EFA-9AAA-609B80526031}" srcOrd="2" destOrd="0" parTransId="{D34A35A1-72CA-42E2-B8DC-48C715F3FFD6}" sibTransId="{0A6A28A9-B411-4D47-B2CC-DCE0A31131A0}"/>
    <dgm:cxn modelId="{E706022D-0F71-4E32-AC6D-D9F30F195D3E}" srcId="{BCA52C39-3BC6-4AC7-BA2C-030E6BADC62F}" destId="{FDC49184-E12C-4082-82C6-3536B59E5F3F}" srcOrd="0" destOrd="0" parTransId="{440D0A6C-F231-44C7-AC79-510EA71F7E1C}" sibTransId="{83D8E0D2-AF6E-4ADB-8567-32F22CC6229C}"/>
    <dgm:cxn modelId="{23774810-AA25-42AC-8924-68164F6FFD01}" type="presOf" srcId="{FDC49184-E12C-4082-82C6-3536B59E5F3F}" destId="{FCE5C899-1449-4939-AFC6-6F9DB47E6B01}" srcOrd="1" destOrd="0" presId="urn:microsoft.com/office/officeart/2005/8/layout/process4"/>
    <dgm:cxn modelId="{318A9BEE-36CA-419C-885E-005C449D54B0}" type="presOf" srcId="{CD841A21-1E50-4836-B0D5-C858BCD94CBE}" destId="{40BDC91E-8AA2-4E14-A41C-3800E883DBA8}" srcOrd="0" destOrd="0" presId="urn:microsoft.com/office/officeart/2005/8/layout/process4"/>
    <dgm:cxn modelId="{35EE704B-DC8E-435F-B269-A8CF02E3C6AF}" type="presOf" srcId="{E44E1E41-2CA7-4EFA-9AAA-609B80526031}" destId="{4EE77069-B746-4C05-8D2F-B1478BAF21E1}" srcOrd="1" destOrd="0" presId="urn:microsoft.com/office/officeart/2005/8/layout/process4"/>
    <dgm:cxn modelId="{17A2DE44-C577-4F7D-9685-A1115A0BC7BC}" type="presOf" srcId="{FDC49184-E12C-4082-82C6-3536B59E5F3F}" destId="{58BF81B0-FF25-443B-80F6-E0CDC709E145}" srcOrd="0" destOrd="0" presId="urn:microsoft.com/office/officeart/2005/8/layout/process4"/>
    <dgm:cxn modelId="{CEFE7C43-BB5C-4F2A-8973-317D0B6EFE1E}" type="presOf" srcId="{BCA52C39-3BC6-4AC7-BA2C-030E6BADC62F}" destId="{2671C620-534F-40B6-81D3-63421DFF834D}" srcOrd="0" destOrd="0" presId="urn:microsoft.com/office/officeart/2005/8/layout/process4"/>
    <dgm:cxn modelId="{5DAFD1AF-C094-4273-A77F-3CA25A3A78B5}" type="presOf" srcId="{4A3ACE15-0CAD-4357-A214-4B29F25FDD35}" destId="{5017B96F-7C27-4230-9FD1-C482F0F7A016}" srcOrd="0" destOrd="0" presId="urn:microsoft.com/office/officeart/2005/8/layout/process4"/>
    <dgm:cxn modelId="{AF9BAA45-7EF5-41F1-850E-E30FFFFBC9EB}" srcId="{83E95801-DD0A-434A-B06F-93FE1138621B}" destId="{4A3ACE15-0CAD-4357-A214-4B29F25FDD35}" srcOrd="1" destOrd="0" parTransId="{A46BED40-B5D9-4AAB-BF23-46F4A351D1FD}" sibTransId="{1559183B-6B80-4AE7-AE76-8FC29603BFEE}"/>
    <dgm:cxn modelId="{1C929ED0-1846-4845-A1C0-BC7E7E698553}" type="presOf" srcId="{83E95801-DD0A-434A-B06F-93FE1138621B}" destId="{6842FEBB-1195-4A6D-AD41-6D98205CACA0}" srcOrd="0" destOrd="0" presId="urn:microsoft.com/office/officeart/2005/8/layout/process4"/>
    <dgm:cxn modelId="{4BDC355D-46B2-43C4-9280-4965461C6257}" type="presOf" srcId="{9DC1612E-1680-468A-A1D1-6ED7AB6DF1E4}" destId="{4244B86F-74E5-403B-811C-DC6B71D0804F}" srcOrd="0" destOrd="0" presId="urn:microsoft.com/office/officeart/2005/8/layout/process4"/>
    <dgm:cxn modelId="{4BE25AC6-A8D8-446C-A51A-92ED15FC4B06}" type="presOf" srcId="{3D1D23CC-6649-4E7B-B9BB-BCFA4A031049}" destId="{44281BFC-C6CB-4B90-B474-328B49ADC22C}" srcOrd="0" destOrd="0" presId="urn:microsoft.com/office/officeart/2005/8/layout/process4"/>
    <dgm:cxn modelId="{7C37A8F7-BE36-4F67-B3D0-2C40EF3FC536}" srcId="{83E95801-DD0A-434A-B06F-93FE1138621B}" destId="{19068F25-1C21-4A6B-9091-5762B743AABB}" srcOrd="2" destOrd="0" parTransId="{A42222BB-51BD-4C09-A81D-00175C4FC098}" sibTransId="{4F964E52-B0A9-448C-8187-83B35059AA02}"/>
    <dgm:cxn modelId="{C13DB2FC-C766-409D-94A0-F5E1D0D27F57}" srcId="{E44E1E41-2CA7-4EFA-9AAA-609B80526031}" destId="{0DF595BF-0924-412B-A012-3DCC124B4DAE}" srcOrd="0" destOrd="0" parTransId="{7D8019DC-DDB6-40BC-885B-4C111576E403}" sibTransId="{C753719C-3003-46B4-A366-307BB44D20B9}"/>
    <dgm:cxn modelId="{DE0CE628-1F81-4DDA-9B84-7F9C5C3B8CE6}" type="presOf" srcId="{83E95801-DD0A-434A-B06F-93FE1138621B}" destId="{A289CB6F-E206-47C1-A9F4-DEB678029CDB}" srcOrd="1" destOrd="0" presId="urn:microsoft.com/office/officeart/2005/8/layout/process4"/>
    <dgm:cxn modelId="{5A7BC051-0392-48B6-A9A3-236990C3BD4B}" type="presOf" srcId="{E44E1E41-2CA7-4EFA-9AAA-609B80526031}" destId="{53A8CE40-5C81-48F2-8330-EE5A59262DA0}" srcOrd="0" destOrd="0" presId="urn:microsoft.com/office/officeart/2005/8/layout/process4"/>
    <dgm:cxn modelId="{289ADFC8-B9DF-4009-B057-57C2FE66DF5D}" srcId="{BCA52C39-3BC6-4AC7-BA2C-030E6BADC62F}" destId="{83E95801-DD0A-434A-B06F-93FE1138621B}" srcOrd="1" destOrd="0" parTransId="{545B1543-1809-4C26-A64C-E55B6E8FAF54}" sibTransId="{FEE1ACBA-C37F-46EA-9545-B7E1F65DA054}"/>
    <dgm:cxn modelId="{AEED49EE-9966-48CB-AF99-9C9C1E407580}" srcId="{E44E1E41-2CA7-4EFA-9AAA-609B80526031}" destId="{9DC1612E-1680-468A-A1D1-6ED7AB6DF1E4}" srcOrd="1" destOrd="0" parTransId="{29DBCC54-35B9-40C8-B02E-2BD9A5DC511F}" sibTransId="{6BE1FA50-892D-499B-B6E9-CA5DC4DC2F74}"/>
    <dgm:cxn modelId="{2198E505-10DB-41BE-8AF5-BFE8D33B1E8A}" srcId="{FDC49184-E12C-4082-82C6-3536B59E5F3F}" destId="{E9D87D04-9450-44B0-B7BA-E4C109522D52}" srcOrd="1" destOrd="0" parTransId="{AC349AA0-CCA6-4089-8FB8-9BE5B868089B}" sibTransId="{6FDEED3E-408A-4BC2-9117-E92840009FFB}"/>
    <dgm:cxn modelId="{79F50C73-71E8-49BE-9E5D-EC9E132EA6E7}" type="presOf" srcId="{899A07A3-1365-4475-98AD-23BB4919310A}" destId="{490DC7D8-D668-4792-96C0-03D0F2747D98}" srcOrd="0" destOrd="0" presId="urn:microsoft.com/office/officeart/2005/8/layout/process4"/>
    <dgm:cxn modelId="{5D92D7E9-BA5B-41E0-AB3E-8EBB2D8DD96F}" srcId="{FDC49184-E12C-4082-82C6-3536B59E5F3F}" destId="{CD841A21-1E50-4836-B0D5-C858BCD94CBE}" srcOrd="0" destOrd="0" parTransId="{8D9DFF64-3DAC-49B1-88D7-3B95EF5666AE}" sibTransId="{A2BEBE74-2C44-4916-A23F-AA866BFE5D65}"/>
    <dgm:cxn modelId="{17BDF409-4B95-436D-88DF-0F5F6ED7FDC5}" srcId="{83E95801-DD0A-434A-B06F-93FE1138621B}" destId="{899A07A3-1365-4475-98AD-23BB4919310A}" srcOrd="0" destOrd="0" parTransId="{CB5C770C-0752-4940-805F-5F0B66CB675A}" sibTransId="{1AAA4727-0C34-4669-8523-D7A44E33CF49}"/>
    <dgm:cxn modelId="{D3F795D6-BF93-49E8-ACC9-630374BFC620}" type="presOf" srcId="{0DF595BF-0924-412B-A012-3DCC124B4DAE}" destId="{22025950-6335-4DA7-A522-463A6D2653A3}" srcOrd="0" destOrd="0" presId="urn:microsoft.com/office/officeart/2005/8/layout/process4"/>
    <dgm:cxn modelId="{898B4F92-6F28-439F-8C58-83A9BF6DB346}" type="presOf" srcId="{E9D87D04-9450-44B0-B7BA-E4C109522D52}" destId="{7036F240-649C-4855-8035-E00B996BBF41}" srcOrd="0" destOrd="0" presId="urn:microsoft.com/office/officeart/2005/8/layout/process4"/>
    <dgm:cxn modelId="{B88AB580-028D-4C38-8822-5898ADE09AEA}" type="presParOf" srcId="{2671C620-534F-40B6-81D3-63421DFF834D}" destId="{0C7DB778-7DAE-48C9-977C-7AEA9FAD7CF1}" srcOrd="0" destOrd="0" presId="urn:microsoft.com/office/officeart/2005/8/layout/process4"/>
    <dgm:cxn modelId="{06446405-9D2F-4E52-93E9-1761D4A33310}" type="presParOf" srcId="{0C7DB778-7DAE-48C9-977C-7AEA9FAD7CF1}" destId="{53A8CE40-5C81-48F2-8330-EE5A59262DA0}" srcOrd="0" destOrd="0" presId="urn:microsoft.com/office/officeart/2005/8/layout/process4"/>
    <dgm:cxn modelId="{CB3FFE9F-F283-4DE3-AFDF-27BCBA612645}" type="presParOf" srcId="{0C7DB778-7DAE-48C9-977C-7AEA9FAD7CF1}" destId="{4EE77069-B746-4C05-8D2F-B1478BAF21E1}" srcOrd="1" destOrd="0" presId="urn:microsoft.com/office/officeart/2005/8/layout/process4"/>
    <dgm:cxn modelId="{B1D46B91-889C-46F4-B50B-73AEA476443E}" type="presParOf" srcId="{0C7DB778-7DAE-48C9-977C-7AEA9FAD7CF1}" destId="{69D3AF3B-F6F3-48BF-9569-B0E631FE7DBA}" srcOrd="2" destOrd="0" presId="urn:microsoft.com/office/officeart/2005/8/layout/process4"/>
    <dgm:cxn modelId="{358BF366-4D6B-41B7-B2F5-ECB5600CF830}" type="presParOf" srcId="{69D3AF3B-F6F3-48BF-9569-B0E631FE7DBA}" destId="{22025950-6335-4DA7-A522-463A6D2653A3}" srcOrd="0" destOrd="0" presId="urn:microsoft.com/office/officeart/2005/8/layout/process4"/>
    <dgm:cxn modelId="{579A0B88-A53F-4BB6-9BF5-4107BE420D97}" type="presParOf" srcId="{69D3AF3B-F6F3-48BF-9569-B0E631FE7DBA}" destId="{4244B86F-74E5-403B-811C-DC6B71D0804F}" srcOrd="1" destOrd="0" presId="urn:microsoft.com/office/officeart/2005/8/layout/process4"/>
    <dgm:cxn modelId="{E19C99C6-6273-4323-84C5-926690A22878}" type="presParOf" srcId="{69D3AF3B-F6F3-48BF-9569-B0E631FE7DBA}" destId="{CD92BA19-24DE-4643-8C3B-2EB8283870DA}" srcOrd="2" destOrd="0" presId="urn:microsoft.com/office/officeart/2005/8/layout/process4"/>
    <dgm:cxn modelId="{15BC6371-56AB-4062-8362-877C677E8A35}" type="presParOf" srcId="{2671C620-534F-40B6-81D3-63421DFF834D}" destId="{BF0CCD88-5016-4242-8290-64847ECBFF66}" srcOrd="1" destOrd="0" presId="urn:microsoft.com/office/officeart/2005/8/layout/process4"/>
    <dgm:cxn modelId="{0F2C6725-4A3B-4E91-8CCF-6EF1F4FA82D5}" type="presParOf" srcId="{2671C620-534F-40B6-81D3-63421DFF834D}" destId="{78A2DEA3-6DA8-41E8-AC72-ABCF1F7091F6}" srcOrd="2" destOrd="0" presId="urn:microsoft.com/office/officeart/2005/8/layout/process4"/>
    <dgm:cxn modelId="{45A431B0-21EE-4884-B51C-19C46E97786D}" type="presParOf" srcId="{78A2DEA3-6DA8-41E8-AC72-ABCF1F7091F6}" destId="{6842FEBB-1195-4A6D-AD41-6D98205CACA0}" srcOrd="0" destOrd="0" presId="urn:microsoft.com/office/officeart/2005/8/layout/process4"/>
    <dgm:cxn modelId="{BA4AD54A-E9E2-4AFD-8D30-F9C02B4855CD}" type="presParOf" srcId="{78A2DEA3-6DA8-41E8-AC72-ABCF1F7091F6}" destId="{A289CB6F-E206-47C1-A9F4-DEB678029CDB}" srcOrd="1" destOrd="0" presId="urn:microsoft.com/office/officeart/2005/8/layout/process4"/>
    <dgm:cxn modelId="{880EF136-5287-429B-9B1E-7894BA44E83F}" type="presParOf" srcId="{78A2DEA3-6DA8-41E8-AC72-ABCF1F7091F6}" destId="{F73B0E69-656F-4959-B3F7-C61FA812E26B}" srcOrd="2" destOrd="0" presId="urn:microsoft.com/office/officeart/2005/8/layout/process4"/>
    <dgm:cxn modelId="{32BC1C93-DECC-40DA-ADB8-4F41AE4DA2BE}" type="presParOf" srcId="{F73B0E69-656F-4959-B3F7-C61FA812E26B}" destId="{490DC7D8-D668-4792-96C0-03D0F2747D98}" srcOrd="0" destOrd="0" presId="urn:microsoft.com/office/officeart/2005/8/layout/process4"/>
    <dgm:cxn modelId="{21E833DF-9940-47B6-ACB3-32455587CC63}" type="presParOf" srcId="{F73B0E69-656F-4959-B3F7-C61FA812E26B}" destId="{5017B96F-7C27-4230-9FD1-C482F0F7A016}" srcOrd="1" destOrd="0" presId="urn:microsoft.com/office/officeart/2005/8/layout/process4"/>
    <dgm:cxn modelId="{D12F4CAD-6132-472B-BDA6-0D7EA9D27F30}" type="presParOf" srcId="{F73B0E69-656F-4959-B3F7-C61FA812E26B}" destId="{CCF67F5E-22D1-41C5-BA2C-A24DF30EE2E5}" srcOrd="2" destOrd="0" presId="urn:microsoft.com/office/officeart/2005/8/layout/process4"/>
    <dgm:cxn modelId="{7CB9FF16-B4FA-476D-9DE3-0555159A33B9}" type="presParOf" srcId="{2671C620-534F-40B6-81D3-63421DFF834D}" destId="{0E4B0D79-BB27-4957-9763-F1A07A88FD66}" srcOrd="3" destOrd="0" presId="urn:microsoft.com/office/officeart/2005/8/layout/process4"/>
    <dgm:cxn modelId="{FA3F5249-5F8C-47A2-9E6C-3303EC0A02B1}" type="presParOf" srcId="{2671C620-534F-40B6-81D3-63421DFF834D}" destId="{312FC351-6694-4F8E-AD40-EBA6CAD8FB43}" srcOrd="4" destOrd="0" presId="urn:microsoft.com/office/officeart/2005/8/layout/process4"/>
    <dgm:cxn modelId="{9DBFC6BD-1ED2-41E1-9873-B32988F7A9AD}" type="presParOf" srcId="{312FC351-6694-4F8E-AD40-EBA6CAD8FB43}" destId="{58BF81B0-FF25-443B-80F6-E0CDC709E145}" srcOrd="0" destOrd="0" presId="urn:microsoft.com/office/officeart/2005/8/layout/process4"/>
    <dgm:cxn modelId="{B520679F-95D0-4BEC-ACCF-AA639458F73E}" type="presParOf" srcId="{312FC351-6694-4F8E-AD40-EBA6CAD8FB43}" destId="{FCE5C899-1449-4939-AFC6-6F9DB47E6B01}" srcOrd="1" destOrd="0" presId="urn:microsoft.com/office/officeart/2005/8/layout/process4"/>
    <dgm:cxn modelId="{89CC42D6-3FA3-4546-A245-B135B01B0E82}" type="presParOf" srcId="{312FC351-6694-4F8E-AD40-EBA6CAD8FB43}" destId="{13AD5485-E124-4045-8B56-FD3A812F6886}" srcOrd="2" destOrd="0" presId="urn:microsoft.com/office/officeart/2005/8/layout/process4"/>
    <dgm:cxn modelId="{37A1AF71-893B-40D4-AC4D-51FCA53A9F74}" type="presParOf" srcId="{13AD5485-E124-4045-8B56-FD3A812F6886}" destId="{40BDC91E-8AA2-4E14-A41C-3800E883DBA8}" srcOrd="0" destOrd="0" presId="urn:microsoft.com/office/officeart/2005/8/layout/process4"/>
    <dgm:cxn modelId="{E7CAD94F-8BE0-4736-92F9-235760416405}" type="presParOf" srcId="{13AD5485-E124-4045-8B56-FD3A812F6886}" destId="{7036F240-649C-4855-8035-E00B996BBF41}" srcOrd="1" destOrd="0" presId="urn:microsoft.com/office/officeart/2005/8/layout/process4"/>
    <dgm:cxn modelId="{FA527E33-FD2F-4112-A7B6-8F0387B6B253}" type="presParOf" srcId="{13AD5485-E124-4045-8B56-FD3A812F6886}" destId="{44281BFC-C6CB-4B90-B474-328B49ADC22C}" srcOrd="2" destOrd="0" presId="urn:microsoft.com/office/officeart/2005/8/layout/process4"/>
  </dgm:cxnLst>
  <dgm:bg>
    <a:noFill/>
    <a:effectLst>
      <a:softEdge rad="12700"/>
    </a:effectLst>
  </dgm:bg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5FB9071-0A8F-489A-825C-7A9592136F0E}" type="doc">
      <dgm:prSet loTypeId="urn:microsoft.com/office/officeart/2005/8/layout/hProcess4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F79617-AD7F-4240-9873-D06AD47BD064}">
      <dgm:prSet phldrT="[Текст]"/>
      <dgm:spPr/>
      <dgm:t>
        <a:bodyPr/>
        <a:lstStyle/>
        <a:p>
          <a:r>
            <a:rPr lang="ru-RU" dirty="0" smtClean="0"/>
            <a:t>В школьном цикле</a:t>
          </a:r>
          <a:endParaRPr lang="ru-RU" dirty="0"/>
        </a:p>
      </dgm:t>
    </dgm:pt>
    <dgm:pt modelId="{1CDB9DFC-966B-4517-BA70-F7B76BF74C96}" type="parTrans" cxnId="{B4EB6D18-62C6-4614-AE70-42678F312106}">
      <dgm:prSet/>
      <dgm:spPr/>
      <dgm:t>
        <a:bodyPr/>
        <a:lstStyle/>
        <a:p>
          <a:endParaRPr lang="ru-RU"/>
        </a:p>
      </dgm:t>
    </dgm:pt>
    <dgm:pt modelId="{6F017C78-FA87-4E48-A433-5B43136961C5}" type="sibTrans" cxnId="{B4EB6D18-62C6-4614-AE70-42678F312106}">
      <dgm:prSet/>
      <dgm:spPr/>
      <dgm:t>
        <a:bodyPr/>
        <a:lstStyle/>
        <a:p>
          <a:endParaRPr lang="ru-RU"/>
        </a:p>
      </dgm:t>
    </dgm:pt>
    <dgm:pt modelId="{39F6616C-939F-45C5-82F0-D81196C6E03D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700" dirty="0" smtClean="0"/>
            <a:t>уроки экономики</a:t>
          </a:r>
          <a:endParaRPr lang="ru-RU" sz="1700" dirty="0"/>
        </a:p>
      </dgm:t>
    </dgm:pt>
    <dgm:pt modelId="{625D376E-D875-40E0-94FB-E2C223EA13F2}" type="parTrans" cxnId="{3A74A320-86F9-4153-91A7-05731396F083}">
      <dgm:prSet/>
      <dgm:spPr/>
      <dgm:t>
        <a:bodyPr/>
        <a:lstStyle/>
        <a:p>
          <a:endParaRPr lang="ru-RU"/>
        </a:p>
      </dgm:t>
    </dgm:pt>
    <dgm:pt modelId="{D2BC59F4-ACDD-4376-A0EE-B98526602E65}" type="sibTrans" cxnId="{3A74A320-86F9-4153-91A7-05731396F083}">
      <dgm:prSet/>
      <dgm:spPr/>
      <dgm:t>
        <a:bodyPr/>
        <a:lstStyle/>
        <a:p>
          <a:endParaRPr lang="ru-RU"/>
        </a:p>
      </dgm:t>
    </dgm:pt>
    <dgm:pt modelId="{C0E21343-E13D-456D-857D-42B9CD43B5DF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700" dirty="0" smtClean="0"/>
            <a:t>курс самоопределения</a:t>
          </a:r>
          <a:endParaRPr lang="ru-RU" sz="1700" dirty="0"/>
        </a:p>
      </dgm:t>
    </dgm:pt>
    <dgm:pt modelId="{8BCDADE4-E02F-4BBA-9CA0-57F02692B2AA}" type="parTrans" cxnId="{5FA7F4E3-C57C-41AB-B547-D97EBFA0C5CB}">
      <dgm:prSet/>
      <dgm:spPr/>
      <dgm:t>
        <a:bodyPr/>
        <a:lstStyle/>
        <a:p>
          <a:endParaRPr lang="ru-RU"/>
        </a:p>
      </dgm:t>
    </dgm:pt>
    <dgm:pt modelId="{6B986421-A4ED-4E0E-8695-DDDE4B878085}" type="sibTrans" cxnId="{5FA7F4E3-C57C-41AB-B547-D97EBFA0C5CB}">
      <dgm:prSet/>
      <dgm:spPr/>
      <dgm:t>
        <a:bodyPr/>
        <a:lstStyle/>
        <a:p>
          <a:endParaRPr lang="ru-RU"/>
        </a:p>
      </dgm:t>
    </dgm:pt>
    <dgm:pt modelId="{A185925B-F8C5-49BD-BC1E-E7CE2257BBD5}">
      <dgm:prSet phldrT="[Текст]"/>
      <dgm:spPr/>
      <dgm:t>
        <a:bodyPr/>
        <a:lstStyle/>
        <a:p>
          <a:r>
            <a:rPr lang="ru-RU" dirty="0" smtClean="0"/>
            <a:t>При выборе профессии</a:t>
          </a:r>
          <a:endParaRPr lang="ru-RU" dirty="0"/>
        </a:p>
      </dgm:t>
    </dgm:pt>
    <dgm:pt modelId="{DE25AA03-5EB4-48E9-A6E0-0026E688373B}" type="parTrans" cxnId="{9A0D63C0-A71F-4953-B3D3-6CF76B4E9C0C}">
      <dgm:prSet/>
      <dgm:spPr/>
      <dgm:t>
        <a:bodyPr/>
        <a:lstStyle/>
        <a:p>
          <a:endParaRPr lang="ru-RU"/>
        </a:p>
      </dgm:t>
    </dgm:pt>
    <dgm:pt modelId="{A62213B9-56B4-423A-8369-FBFA8AB32C9B}" type="sibTrans" cxnId="{9A0D63C0-A71F-4953-B3D3-6CF76B4E9C0C}">
      <dgm:prSet/>
      <dgm:spPr/>
      <dgm:t>
        <a:bodyPr/>
        <a:lstStyle/>
        <a:p>
          <a:endParaRPr lang="ru-RU"/>
        </a:p>
      </dgm:t>
    </dgm:pt>
    <dgm:pt modelId="{39A28EE5-66CD-4C52-8973-1AAA302AD15E}">
      <dgm:prSet phldrT="[Текст]" custT="1"/>
      <dgm:spPr/>
      <dgm:t>
        <a:bodyPr/>
        <a:lstStyle/>
        <a:p>
          <a:r>
            <a:rPr lang="ru-RU" sz="1600" dirty="0" smtClean="0"/>
            <a:t>узнать состояние рынка труда на данный момент</a:t>
          </a:r>
          <a:endParaRPr lang="ru-RU" sz="1600" dirty="0"/>
        </a:p>
      </dgm:t>
    </dgm:pt>
    <dgm:pt modelId="{78A11987-1E27-4D31-AFF4-C0B369DDDE24}" type="parTrans" cxnId="{C11783AF-94C7-4B49-829D-F0869E27F9F2}">
      <dgm:prSet/>
      <dgm:spPr/>
      <dgm:t>
        <a:bodyPr/>
        <a:lstStyle/>
        <a:p>
          <a:endParaRPr lang="ru-RU"/>
        </a:p>
      </dgm:t>
    </dgm:pt>
    <dgm:pt modelId="{821B31D7-B95C-45C1-AB1E-015E18053102}" type="sibTrans" cxnId="{C11783AF-94C7-4B49-829D-F0869E27F9F2}">
      <dgm:prSet/>
      <dgm:spPr/>
      <dgm:t>
        <a:bodyPr/>
        <a:lstStyle/>
        <a:p>
          <a:endParaRPr lang="ru-RU"/>
        </a:p>
      </dgm:t>
    </dgm:pt>
    <dgm:pt modelId="{0A8EE87E-43B2-40C8-A65B-1C1022D2F73F}">
      <dgm:prSet phldrT="[Текст]" custT="1"/>
      <dgm:spPr/>
      <dgm:t>
        <a:bodyPr/>
        <a:lstStyle/>
        <a:p>
          <a:r>
            <a:rPr lang="ru-RU" sz="1600" dirty="0" smtClean="0"/>
            <a:t>посмотреть на что можно ориентироваться при выборе  профессии</a:t>
          </a:r>
          <a:endParaRPr lang="ru-RU" sz="1600" dirty="0"/>
        </a:p>
      </dgm:t>
    </dgm:pt>
    <dgm:pt modelId="{6B0612DC-01AC-415F-AA4C-4B222708132C}" type="parTrans" cxnId="{320E980D-3290-40DC-92FC-E23896A959A5}">
      <dgm:prSet/>
      <dgm:spPr/>
      <dgm:t>
        <a:bodyPr/>
        <a:lstStyle/>
        <a:p>
          <a:endParaRPr lang="ru-RU"/>
        </a:p>
      </dgm:t>
    </dgm:pt>
    <dgm:pt modelId="{B13B5DA4-50EF-460A-9417-407821FAF386}" type="sibTrans" cxnId="{320E980D-3290-40DC-92FC-E23896A959A5}">
      <dgm:prSet/>
      <dgm:spPr/>
      <dgm:t>
        <a:bodyPr/>
        <a:lstStyle/>
        <a:p>
          <a:endParaRPr lang="ru-RU"/>
        </a:p>
      </dgm:t>
    </dgm:pt>
    <dgm:pt modelId="{08969123-2BA2-4074-8A56-73E8F6C2A07E}">
      <dgm:prSet phldrT="[Текст]"/>
      <dgm:spPr/>
      <dgm:t>
        <a:bodyPr/>
        <a:lstStyle/>
        <a:p>
          <a:r>
            <a:rPr lang="ru-RU" dirty="0" smtClean="0"/>
            <a:t>При составлении подобных справочников</a:t>
          </a:r>
          <a:endParaRPr lang="ru-RU" dirty="0"/>
        </a:p>
      </dgm:t>
    </dgm:pt>
    <dgm:pt modelId="{E4F035DA-51B2-4F89-AF3C-E771E02BB323}" type="parTrans" cxnId="{B2471061-2DEA-4FBC-BD9D-AA0F64E9468D}">
      <dgm:prSet/>
      <dgm:spPr/>
      <dgm:t>
        <a:bodyPr/>
        <a:lstStyle/>
        <a:p>
          <a:endParaRPr lang="ru-RU"/>
        </a:p>
      </dgm:t>
    </dgm:pt>
    <dgm:pt modelId="{376650C7-2D36-4A45-84BF-9EDF2B293BD5}" type="sibTrans" cxnId="{B2471061-2DEA-4FBC-BD9D-AA0F64E9468D}">
      <dgm:prSet/>
      <dgm:spPr/>
      <dgm:t>
        <a:bodyPr/>
        <a:lstStyle/>
        <a:p>
          <a:endParaRPr lang="ru-RU"/>
        </a:p>
      </dgm:t>
    </dgm:pt>
    <dgm:pt modelId="{42A7AE81-4113-487F-BA4A-7999068568AD}">
      <dgm:prSet phldrT="[Текст]" custT="1"/>
      <dgm:spPr/>
      <dgm:t>
        <a:bodyPr/>
        <a:lstStyle/>
        <a:p>
          <a:r>
            <a:rPr lang="ru-RU" sz="1600" dirty="0" smtClean="0"/>
            <a:t>создана единая база статистических данных рынка труда </a:t>
          </a:r>
          <a:endParaRPr lang="ru-RU" sz="1600" dirty="0"/>
        </a:p>
      </dgm:t>
    </dgm:pt>
    <dgm:pt modelId="{21227828-3A29-4327-851A-396D9A4B742B}" type="parTrans" cxnId="{3C8347FD-BC51-48F8-8FAC-AFEE5CEA0302}">
      <dgm:prSet/>
      <dgm:spPr/>
      <dgm:t>
        <a:bodyPr/>
        <a:lstStyle/>
        <a:p>
          <a:endParaRPr lang="ru-RU"/>
        </a:p>
      </dgm:t>
    </dgm:pt>
    <dgm:pt modelId="{8325F92D-C8B4-4DF0-8F41-CA77A73AE829}" type="sibTrans" cxnId="{3C8347FD-BC51-48F8-8FAC-AFEE5CEA0302}">
      <dgm:prSet/>
      <dgm:spPr/>
      <dgm:t>
        <a:bodyPr/>
        <a:lstStyle/>
        <a:p>
          <a:endParaRPr lang="ru-RU"/>
        </a:p>
      </dgm:t>
    </dgm:pt>
    <dgm:pt modelId="{395D8A9D-903E-45CE-99E4-C5F9E6825F7C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700" dirty="0" smtClean="0"/>
            <a:t>уроки обществознания</a:t>
          </a:r>
          <a:endParaRPr lang="ru-RU" sz="1700" dirty="0"/>
        </a:p>
      </dgm:t>
    </dgm:pt>
    <dgm:pt modelId="{C61564F0-BBDB-4CE0-8F58-64143A8A3124}" type="parTrans" cxnId="{A634E6AE-BDFD-4E62-A90E-D7D75847F5D8}">
      <dgm:prSet/>
      <dgm:spPr/>
      <dgm:t>
        <a:bodyPr/>
        <a:lstStyle/>
        <a:p>
          <a:endParaRPr lang="ru-RU"/>
        </a:p>
      </dgm:t>
    </dgm:pt>
    <dgm:pt modelId="{88A69EFF-DEAB-4626-8520-DD76D450E505}" type="sibTrans" cxnId="{A634E6AE-BDFD-4E62-A90E-D7D75847F5D8}">
      <dgm:prSet/>
      <dgm:spPr/>
      <dgm:t>
        <a:bodyPr/>
        <a:lstStyle/>
        <a:p>
          <a:endParaRPr lang="ru-RU"/>
        </a:p>
      </dgm:t>
    </dgm:pt>
    <dgm:pt modelId="{E79DA1CB-12DE-4935-BBCC-C4B5484E73E6}">
      <dgm:prSet phldrT="[Текст]" custT="1"/>
      <dgm:spPr/>
      <dgm:t>
        <a:bodyPr/>
        <a:lstStyle/>
        <a:p>
          <a:r>
            <a:rPr lang="ru-RU" sz="1600" dirty="0" smtClean="0"/>
            <a:t>разработана новая система методов исследования</a:t>
          </a:r>
          <a:endParaRPr lang="ru-RU" sz="1600" dirty="0"/>
        </a:p>
      </dgm:t>
    </dgm:pt>
    <dgm:pt modelId="{7D2B8BB6-7953-4ED4-88B0-2CD5CC1C732D}" type="parTrans" cxnId="{6B820AA4-ED9B-4A6A-B489-6B7826A0D87A}">
      <dgm:prSet/>
      <dgm:spPr/>
      <dgm:t>
        <a:bodyPr/>
        <a:lstStyle/>
        <a:p>
          <a:endParaRPr lang="ru-RU"/>
        </a:p>
      </dgm:t>
    </dgm:pt>
    <dgm:pt modelId="{7C2E3902-A6F3-4E92-8051-8D537D76C4B3}" type="sibTrans" cxnId="{6B820AA4-ED9B-4A6A-B489-6B7826A0D87A}">
      <dgm:prSet/>
      <dgm:spPr/>
      <dgm:t>
        <a:bodyPr/>
        <a:lstStyle/>
        <a:p>
          <a:endParaRPr lang="ru-RU"/>
        </a:p>
      </dgm:t>
    </dgm:pt>
    <dgm:pt modelId="{A8B05E10-EB51-4F8C-89F6-A6A0B3A6C237}" type="pres">
      <dgm:prSet presAssocID="{A5FB9071-0A8F-489A-825C-7A9592136F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1374B0-6255-4DD0-B688-A439BEB5E0BB}" type="pres">
      <dgm:prSet presAssocID="{A5FB9071-0A8F-489A-825C-7A9592136F0E}" presName="tSp" presStyleCnt="0"/>
      <dgm:spPr/>
    </dgm:pt>
    <dgm:pt modelId="{01AE2F62-A0D2-4302-B413-FAAA8563C2DE}" type="pres">
      <dgm:prSet presAssocID="{A5FB9071-0A8F-489A-825C-7A9592136F0E}" presName="bSp" presStyleCnt="0"/>
      <dgm:spPr/>
    </dgm:pt>
    <dgm:pt modelId="{D2186199-F79E-4450-97EA-4AB8E8795AF1}" type="pres">
      <dgm:prSet presAssocID="{A5FB9071-0A8F-489A-825C-7A9592136F0E}" presName="process" presStyleCnt="0"/>
      <dgm:spPr/>
    </dgm:pt>
    <dgm:pt modelId="{5544B400-9AEF-4CC7-A421-C0F1BDE92E30}" type="pres">
      <dgm:prSet presAssocID="{2DF79617-AD7F-4240-9873-D06AD47BD064}" presName="composite1" presStyleCnt="0"/>
      <dgm:spPr/>
    </dgm:pt>
    <dgm:pt modelId="{3E14B6C4-CF8D-4C91-8E3A-68E37CBA9AD0}" type="pres">
      <dgm:prSet presAssocID="{2DF79617-AD7F-4240-9873-D06AD47BD064}" presName="dummyNode1" presStyleLbl="node1" presStyleIdx="0" presStyleCnt="3"/>
      <dgm:spPr/>
    </dgm:pt>
    <dgm:pt modelId="{01FDD35F-DC5A-4971-8E22-E0564B83E817}" type="pres">
      <dgm:prSet presAssocID="{2DF79617-AD7F-4240-9873-D06AD47BD064}" presName="childNode1" presStyleLbl="bgAcc1" presStyleIdx="0" presStyleCnt="3" custScaleX="107216" custScaleY="94339" custLinFactNeighborX="2858" custLinFactNeighborY="-3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BADAA-907F-45D1-9980-7711D720B1A1}" type="pres">
      <dgm:prSet presAssocID="{2DF79617-AD7F-4240-9873-D06AD47BD06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91AE9-A085-4383-8BA6-1B058414EE1E}" type="pres">
      <dgm:prSet presAssocID="{2DF79617-AD7F-4240-9873-D06AD47BD064}" presName="parentNode1" presStyleLbl="node1" presStyleIdx="0" presStyleCnt="3" custLinFactNeighborX="-1111" custLinFactNeighborY="148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E547E-2B65-411E-9ECE-464249A307DD}" type="pres">
      <dgm:prSet presAssocID="{2DF79617-AD7F-4240-9873-D06AD47BD064}" presName="connSite1" presStyleCnt="0"/>
      <dgm:spPr/>
    </dgm:pt>
    <dgm:pt modelId="{0D3D4264-BAE8-49CD-9470-AB4C523F4881}" type="pres">
      <dgm:prSet presAssocID="{6F017C78-FA87-4E48-A433-5B43136961C5}" presName="Name9" presStyleLbl="sibTrans2D1" presStyleIdx="0" presStyleCnt="2"/>
      <dgm:spPr/>
      <dgm:t>
        <a:bodyPr/>
        <a:lstStyle/>
        <a:p>
          <a:endParaRPr lang="ru-RU"/>
        </a:p>
      </dgm:t>
    </dgm:pt>
    <dgm:pt modelId="{1000E5E8-F640-43FE-BED6-626CD44B466B}" type="pres">
      <dgm:prSet presAssocID="{A185925B-F8C5-49BD-BC1E-E7CE2257BBD5}" presName="composite2" presStyleCnt="0"/>
      <dgm:spPr/>
    </dgm:pt>
    <dgm:pt modelId="{E5E4FE75-34FA-4B00-AEED-07FA2DBAF9C8}" type="pres">
      <dgm:prSet presAssocID="{A185925B-F8C5-49BD-BC1E-E7CE2257BBD5}" presName="dummyNode2" presStyleLbl="node1" presStyleIdx="0" presStyleCnt="3"/>
      <dgm:spPr/>
    </dgm:pt>
    <dgm:pt modelId="{C9DA6F2E-269C-45B0-A61C-106A2A622427}" type="pres">
      <dgm:prSet presAssocID="{A185925B-F8C5-49BD-BC1E-E7CE2257BBD5}" presName="childNode2" presStyleLbl="bgAcc1" presStyleIdx="1" presStyleCnt="3" custScaleX="116207" custScaleY="106674" custLinFactNeighborX="-89" custLinFactNeighborY="3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937EB-731C-46B5-AB67-52357E9842E1}" type="pres">
      <dgm:prSet presAssocID="{A185925B-F8C5-49BD-BC1E-E7CE2257BBD5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1C264-0A72-4033-BEAB-05FCCA5A44EE}" type="pres">
      <dgm:prSet presAssocID="{A185925B-F8C5-49BD-BC1E-E7CE2257BBD5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3705A-91A9-4A49-BCBC-DFFD421CDBD6}" type="pres">
      <dgm:prSet presAssocID="{A185925B-F8C5-49BD-BC1E-E7CE2257BBD5}" presName="connSite2" presStyleCnt="0"/>
      <dgm:spPr/>
    </dgm:pt>
    <dgm:pt modelId="{C79C2A51-EDB7-42A0-A024-42B58B0A45D9}" type="pres">
      <dgm:prSet presAssocID="{A62213B9-56B4-423A-8369-FBFA8AB32C9B}" presName="Name18" presStyleLbl="sibTrans2D1" presStyleIdx="1" presStyleCnt="2"/>
      <dgm:spPr/>
      <dgm:t>
        <a:bodyPr/>
        <a:lstStyle/>
        <a:p>
          <a:endParaRPr lang="ru-RU"/>
        </a:p>
      </dgm:t>
    </dgm:pt>
    <dgm:pt modelId="{A1501581-3421-4AC6-AC50-9480E494CE82}" type="pres">
      <dgm:prSet presAssocID="{08969123-2BA2-4074-8A56-73E8F6C2A07E}" presName="composite1" presStyleCnt="0"/>
      <dgm:spPr/>
    </dgm:pt>
    <dgm:pt modelId="{10A3106A-CE24-49FB-823E-6EEDE90678D3}" type="pres">
      <dgm:prSet presAssocID="{08969123-2BA2-4074-8A56-73E8F6C2A07E}" presName="dummyNode1" presStyleLbl="node1" presStyleIdx="1" presStyleCnt="3"/>
      <dgm:spPr/>
    </dgm:pt>
    <dgm:pt modelId="{3F82DB81-DFDD-44B8-B3A4-18DAA584E8D4}" type="pres">
      <dgm:prSet presAssocID="{08969123-2BA2-4074-8A56-73E8F6C2A07E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52E28-3230-430A-8855-8CADD53BFC43}" type="pres">
      <dgm:prSet presAssocID="{08969123-2BA2-4074-8A56-73E8F6C2A07E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01799-F627-4CD9-9017-740C065E264B}" type="pres">
      <dgm:prSet presAssocID="{08969123-2BA2-4074-8A56-73E8F6C2A07E}" presName="parentNode1" presStyleLbl="node1" presStyleIdx="2" presStyleCnt="3" custLinFactNeighborX="-4110" custLinFactNeighborY="164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DE9F17-338F-4A41-AD44-7D878A34B741}" type="pres">
      <dgm:prSet presAssocID="{08969123-2BA2-4074-8A56-73E8F6C2A07E}" presName="connSite1" presStyleCnt="0"/>
      <dgm:spPr/>
    </dgm:pt>
  </dgm:ptLst>
  <dgm:cxnLst>
    <dgm:cxn modelId="{6B820AA4-ED9B-4A6A-B489-6B7826A0D87A}" srcId="{08969123-2BA2-4074-8A56-73E8F6C2A07E}" destId="{E79DA1CB-12DE-4935-BBCC-C4B5484E73E6}" srcOrd="1" destOrd="0" parTransId="{7D2B8BB6-7953-4ED4-88B0-2CD5CC1C732D}" sibTransId="{7C2E3902-A6F3-4E92-8051-8D537D76C4B3}"/>
    <dgm:cxn modelId="{B2471061-2DEA-4FBC-BD9D-AA0F64E9468D}" srcId="{A5FB9071-0A8F-489A-825C-7A9592136F0E}" destId="{08969123-2BA2-4074-8A56-73E8F6C2A07E}" srcOrd="2" destOrd="0" parTransId="{E4F035DA-51B2-4F89-AF3C-E771E02BB323}" sibTransId="{376650C7-2D36-4A45-84BF-9EDF2B293BD5}"/>
    <dgm:cxn modelId="{3C8347FD-BC51-48F8-8FAC-AFEE5CEA0302}" srcId="{08969123-2BA2-4074-8A56-73E8F6C2A07E}" destId="{42A7AE81-4113-487F-BA4A-7999068568AD}" srcOrd="0" destOrd="0" parTransId="{21227828-3A29-4327-851A-396D9A4B742B}" sibTransId="{8325F92D-C8B4-4DF0-8F41-CA77A73AE829}"/>
    <dgm:cxn modelId="{844084BA-228F-44D5-9787-15DF20DC3164}" type="presOf" srcId="{42A7AE81-4113-487F-BA4A-7999068568AD}" destId="{3F82DB81-DFDD-44B8-B3A4-18DAA584E8D4}" srcOrd="0" destOrd="0" presId="urn:microsoft.com/office/officeart/2005/8/layout/hProcess4"/>
    <dgm:cxn modelId="{5FA7F4E3-C57C-41AB-B547-D97EBFA0C5CB}" srcId="{2DF79617-AD7F-4240-9873-D06AD47BD064}" destId="{C0E21343-E13D-456D-857D-42B9CD43B5DF}" srcOrd="1" destOrd="0" parTransId="{8BCDADE4-E02F-4BBA-9CA0-57F02692B2AA}" sibTransId="{6B986421-A4ED-4E0E-8695-DDDE4B878085}"/>
    <dgm:cxn modelId="{A3767359-3A48-4D6D-920E-4A092C5B0D7B}" type="presOf" srcId="{39F6616C-939F-45C5-82F0-D81196C6E03D}" destId="{01FDD35F-DC5A-4971-8E22-E0564B83E817}" srcOrd="0" destOrd="0" presId="urn:microsoft.com/office/officeart/2005/8/layout/hProcess4"/>
    <dgm:cxn modelId="{E2C338B8-5B58-42DA-ADCF-1D35FEB2DDDE}" type="presOf" srcId="{A62213B9-56B4-423A-8369-FBFA8AB32C9B}" destId="{C79C2A51-EDB7-42A0-A024-42B58B0A45D9}" srcOrd="0" destOrd="0" presId="urn:microsoft.com/office/officeart/2005/8/layout/hProcess4"/>
    <dgm:cxn modelId="{E6134897-085A-4333-9071-93795BB3C2A7}" type="presOf" srcId="{E79DA1CB-12DE-4935-BBCC-C4B5484E73E6}" destId="{B4452E28-3230-430A-8855-8CADD53BFC43}" srcOrd="1" destOrd="1" presId="urn:microsoft.com/office/officeart/2005/8/layout/hProcess4"/>
    <dgm:cxn modelId="{E6FCA7DE-14CB-4986-9D6A-A4348AB8BD7F}" type="presOf" srcId="{39A28EE5-66CD-4C52-8973-1AAA302AD15E}" destId="{483937EB-731C-46B5-AB67-52357E9842E1}" srcOrd="1" destOrd="0" presId="urn:microsoft.com/office/officeart/2005/8/layout/hProcess4"/>
    <dgm:cxn modelId="{9A0D63C0-A71F-4953-B3D3-6CF76B4E9C0C}" srcId="{A5FB9071-0A8F-489A-825C-7A9592136F0E}" destId="{A185925B-F8C5-49BD-BC1E-E7CE2257BBD5}" srcOrd="1" destOrd="0" parTransId="{DE25AA03-5EB4-48E9-A6E0-0026E688373B}" sibTransId="{A62213B9-56B4-423A-8369-FBFA8AB32C9B}"/>
    <dgm:cxn modelId="{320E980D-3290-40DC-92FC-E23896A959A5}" srcId="{A185925B-F8C5-49BD-BC1E-E7CE2257BBD5}" destId="{0A8EE87E-43B2-40C8-A65B-1C1022D2F73F}" srcOrd="1" destOrd="0" parTransId="{6B0612DC-01AC-415F-AA4C-4B222708132C}" sibTransId="{B13B5DA4-50EF-460A-9417-407821FAF386}"/>
    <dgm:cxn modelId="{B4EB6D18-62C6-4614-AE70-42678F312106}" srcId="{A5FB9071-0A8F-489A-825C-7A9592136F0E}" destId="{2DF79617-AD7F-4240-9873-D06AD47BD064}" srcOrd="0" destOrd="0" parTransId="{1CDB9DFC-966B-4517-BA70-F7B76BF74C96}" sibTransId="{6F017C78-FA87-4E48-A433-5B43136961C5}"/>
    <dgm:cxn modelId="{C72D3EFA-AB30-4775-BDC2-D4F06892AF48}" type="presOf" srcId="{39F6616C-939F-45C5-82F0-D81196C6E03D}" destId="{FBABADAA-907F-45D1-9980-7711D720B1A1}" srcOrd="1" destOrd="0" presId="urn:microsoft.com/office/officeart/2005/8/layout/hProcess4"/>
    <dgm:cxn modelId="{8CC926DE-B360-4E9B-B951-5BD936A988F9}" type="presOf" srcId="{42A7AE81-4113-487F-BA4A-7999068568AD}" destId="{B4452E28-3230-430A-8855-8CADD53BFC43}" srcOrd="1" destOrd="0" presId="urn:microsoft.com/office/officeart/2005/8/layout/hProcess4"/>
    <dgm:cxn modelId="{B4C40BF1-4999-468D-B3D2-CBB1E09DF240}" type="presOf" srcId="{08969123-2BA2-4074-8A56-73E8F6C2A07E}" destId="{B6501799-F627-4CD9-9017-740C065E264B}" srcOrd="0" destOrd="0" presId="urn:microsoft.com/office/officeart/2005/8/layout/hProcess4"/>
    <dgm:cxn modelId="{D14B8235-9ACC-48F6-94DA-084CF6D6A559}" type="presOf" srcId="{E79DA1CB-12DE-4935-BBCC-C4B5484E73E6}" destId="{3F82DB81-DFDD-44B8-B3A4-18DAA584E8D4}" srcOrd="0" destOrd="1" presId="urn:microsoft.com/office/officeart/2005/8/layout/hProcess4"/>
    <dgm:cxn modelId="{F60F2975-1BF8-4AAE-B9AC-520AB7E06ABE}" type="presOf" srcId="{A185925B-F8C5-49BD-BC1E-E7CE2257BBD5}" destId="{B6E1C264-0A72-4033-BEAB-05FCCA5A44EE}" srcOrd="0" destOrd="0" presId="urn:microsoft.com/office/officeart/2005/8/layout/hProcess4"/>
    <dgm:cxn modelId="{3AE62EBD-DC9C-419F-95EA-C3C3E5505AFA}" type="presOf" srcId="{C0E21343-E13D-456D-857D-42B9CD43B5DF}" destId="{FBABADAA-907F-45D1-9980-7711D720B1A1}" srcOrd="1" destOrd="1" presId="urn:microsoft.com/office/officeart/2005/8/layout/hProcess4"/>
    <dgm:cxn modelId="{F1A3C916-1E2F-4769-B2A6-C4DA4A88A99A}" type="presOf" srcId="{2DF79617-AD7F-4240-9873-D06AD47BD064}" destId="{76091AE9-A085-4383-8BA6-1B058414EE1E}" srcOrd="0" destOrd="0" presId="urn:microsoft.com/office/officeart/2005/8/layout/hProcess4"/>
    <dgm:cxn modelId="{9006851A-770F-4416-848C-0A6D9FDA3020}" type="presOf" srcId="{395D8A9D-903E-45CE-99E4-C5F9E6825F7C}" destId="{FBABADAA-907F-45D1-9980-7711D720B1A1}" srcOrd="1" destOrd="2" presId="urn:microsoft.com/office/officeart/2005/8/layout/hProcess4"/>
    <dgm:cxn modelId="{3A74A320-86F9-4153-91A7-05731396F083}" srcId="{2DF79617-AD7F-4240-9873-D06AD47BD064}" destId="{39F6616C-939F-45C5-82F0-D81196C6E03D}" srcOrd="0" destOrd="0" parTransId="{625D376E-D875-40E0-94FB-E2C223EA13F2}" sibTransId="{D2BC59F4-ACDD-4376-A0EE-B98526602E65}"/>
    <dgm:cxn modelId="{FC4AC615-D08E-4A9F-BB8F-8178BCC8A537}" type="presOf" srcId="{0A8EE87E-43B2-40C8-A65B-1C1022D2F73F}" destId="{C9DA6F2E-269C-45B0-A61C-106A2A622427}" srcOrd="0" destOrd="1" presId="urn:microsoft.com/office/officeart/2005/8/layout/hProcess4"/>
    <dgm:cxn modelId="{495B615B-89D7-406E-9859-76AE88416682}" type="presOf" srcId="{39A28EE5-66CD-4C52-8973-1AAA302AD15E}" destId="{C9DA6F2E-269C-45B0-A61C-106A2A622427}" srcOrd="0" destOrd="0" presId="urn:microsoft.com/office/officeart/2005/8/layout/hProcess4"/>
    <dgm:cxn modelId="{C11783AF-94C7-4B49-829D-F0869E27F9F2}" srcId="{A185925B-F8C5-49BD-BC1E-E7CE2257BBD5}" destId="{39A28EE5-66CD-4C52-8973-1AAA302AD15E}" srcOrd="0" destOrd="0" parTransId="{78A11987-1E27-4D31-AFF4-C0B369DDDE24}" sibTransId="{821B31D7-B95C-45C1-AB1E-015E18053102}"/>
    <dgm:cxn modelId="{7CF614A1-2AD6-46A8-8E6F-869F32223C6C}" type="presOf" srcId="{6F017C78-FA87-4E48-A433-5B43136961C5}" destId="{0D3D4264-BAE8-49CD-9470-AB4C523F4881}" srcOrd="0" destOrd="0" presId="urn:microsoft.com/office/officeart/2005/8/layout/hProcess4"/>
    <dgm:cxn modelId="{B3251951-C91D-4619-97C0-E8095943ED93}" type="presOf" srcId="{C0E21343-E13D-456D-857D-42B9CD43B5DF}" destId="{01FDD35F-DC5A-4971-8E22-E0564B83E817}" srcOrd="0" destOrd="1" presId="urn:microsoft.com/office/officeart/2005/8/layout/hProcess4"/>
    <dgm:cxn modelId="{6BD72934-2742-4849-B852-99621D529017}" type="presOf" srcId="{0A8EE87E-43B2-40C8-A65B-1C1022D2F73F}" destId="{483937EB-731C-46B5-AB67-52357E9842E1}" srcOrd="1" destOrd="1" presId="urn:microsoft.com/office/officeart/2005/8/layout/hProcess4"/>
    <dgm:cxn modelId="{C4395040-D178-4134-AC13-C69919254A30}" type="presOf" srcId="{395D8A9D-903E-45CE-99E4-C5F9E6825F7C}" destId="{01FDD35F-DC5A-4971-8E22-E0564B83E817}" srcOrd="0" destOrd="2" presId="urn:microsoft.com/office/officeart/2005/8/layout/hProcess4"/>
    <dgm:cxn modelId="{751ED5AD-BA31-415D-A73D-FF14C93431CB}" type="presOf" srcId="{A5FB9071-0A8F-489A-825C-7A9592136F0E}" destId="{A8B05E10-EB51-4F8C-89F6-A6A0B3A6C237}" srcOrd="0" destOrd="0" presId="urn:microsoft.com/office/officeart/2005/8/layout/hProcess4"/>
    <dgm:cxn modelId="{A634E6AE-BDFD-4E62-A90E-D7D75847F5D8}" srcId="{2DF79617-AD7F-4240-9873-D06AD47BD064}" destId="{395D8A9D-903E-45CE-99E4-C5F9E6825F7C}" srcOrd="2" destOrd="0" parTransId="{C61564F0-BBDB-4CE0-8F58-64143A8A3124}" sibTransId="{88A69EFF-DEAB-4626-8520-DD76D450E505}"/>
    <dgm:cxn modelId="{8869E53A-9693-4369-928F-BFECC47A2754}" type="presParOf" srcId="{A8B05E10-EB51-4F8C-89F6-A6A0B3A6C237}" destId="{141374B0-6255-4DD0-B688-A439BEB5E0BB}" srcOrd="0" destOrd="0" presId="urn:microsoft.com/office/officeart/2005/8/layout/hProcess4"/>
    <dgm:cxn modelId="{18F80049-1CD5-4950-BD08-14037B218DFE}" type="presParOf" srcId="{A8B05E10-EB51-4F8C-89F6-A6A0B3A6C237}" destId="{01AE2F62-A0D2-4302-B413-FAAA8563C2DE}" srcOrd="1" destOrd="0" presId="urn:microsoft.com/office/officeart/2005/8/layout/hProcess4"/>
    <dgm:cxn modelId="{99486749-A562-4125-8370-F161AB873877}" type="presParOf" srcId="{A8B05E10-EB51-4F8C-89F6-A6A0B3A6C237}" destId="{D2186199-F79E-4450-97EA-4AB8E8795AF1}" srcOrd="2" destOrd="0" presId="urn:microsoft.com/office/officeart/2005/8/layout/hProcess4"/>
    <dgm:cxn modelId="{6326C02B-1D26-47CB-9E6C-EC3E8B494464}" type="presParOf" srcId="{D2186199-F79E-4450-97EA-4AB8E8795AF1}" destId="{5544B400-9AEF-4CC7-A421-C0F1BDE92E30}" srcOrd="0" destOrd="0" presId="urn:microsoft.com/office/officeart/2005/8/layout/hProcess4"/>
    <dgm:cxn modelId="{9B74EC61-9631-4769-8EC1-63E782B22B2F}" type="presParOf" srcId="{5544B400-9AEF-4CC7-A421-C0F1BDE92E30}" destId="{3E14B6C4-CF8D-4C91-8E3A-68E37CBA9AD0}" srcOrd="0" destOrd="0" presId="urn:microsoft.com/office/officeart/2005/8/layout/hProcess4"/>
    <dgm:cxn modelId="{1CD985A4-B8E6-4DAF-8090-E4DAAEC883CF}" type="presParOf" srcId="{5544B400-9AEF-4CC7-A421-C0F1BDE92E30}" destId="{01FDD35F-DC5A-4971-8E22-E0564B83E817}" srcOrd="1" destOrd="0" presId="urn:microsoft.com/office/officeart/2005/8/layout/hProcess4"/>
    <dgm:cxn modelId="{E7FA178F-7724-44C0-9086-0B6A62BE5548}" type="presParOf" srcId="{5544B400-9AEF-4CC7-A421-C0F1BDE92E30}" destId="{FBABADAA-907F-45D1-9980-7711D720B1A1}" srcOrd="2" destOrd="0" presId="urn:microsoft.com/office/officeart/2005/8/layout/hProcess4"/>
    <dgm:cxn modelId="{5265393F-3466-40D9-A762-379943A2AD60}" type="presParOf" srcId="{5544B400-9AEF-4CC7-A421-C0F1BDE92E30}" destId="{76091AE9-A085-4383-8BA6-1B058414EE1E}" srcOrd="3" destOrd="0" presId="urn:microsoft.com/office/officeart/2005/8/layout/hProcess4"/>
    <dgm:cxn modelId="{732280A1-B87A-49F8-9AC2-17689DF92A40}" type="presParOf" srcId="{5544B400-9AEF-4CC7-A421-C0F1BDE92E30}" destId="{D4EE547E-2B65-411E-9ECE-464249A307DD}" srcOrd="4" destOrd="0" presId="urn:microsoft.com/office/officeart/2005/8/layout/hProcess4"/>
    <dgm:cxn modelId="{9E288B88-A46F-4730-91F6-E761B6094728}" type="presParOf" srcId="{D2186199-F79E-4450-97EA-4AB8E8795AF1}" destId="{0D3D4264-BAE8-49CD-9470-AB4C523F4881}" srcOrd="1" destOrd="0" presId="urn:microsoft.com/office/officeart/2005/8/layout/hProcess4"/>
    <dgm:cxn modelId="{F286E13C-001B-4C97-96A4-4847AD7A50C0}" type="presParOf" srcId="{D2186199-F79E-4450-97EA-4AB8E8795AF1}" destId="{1000E5E8-F640-43FE-BED6-626CD44B466B}" srcOrd="2" destOrd="0" presId="urn:microsoft.com/office/officeart/2005/8/layout/hProcess4"/>
    <dgm:cxn modelId="{ED5FA17E-3DD5-4F9D-AE26-6E7543E9D596}" type="presParOf" srcId="{1000E5E8-F640-43FE-BED6-626CD44B466B}" destId="{E5E4FE75-34FA-4B00-AEED-07FA2DBAF9C8}" srcOrd="0" destOrd="0" presId="urn:microsoft.com/office/officeart/2005/8/layout/hProcess4"/>
    <dgm:cxn modelId="{62B624E1-4F59-4DE7-8F39-77D23C622093}" type="presParOf" srcId="{1000E5E8-F640-43FE-BED6-626CD44B466B}" destId="{C9DA6F2E-269C-45B0-A61C-106A2A622427}" srcOrd="1" destOrd="0" presId="urn:microsoft.com/office/officeart/2005/8/layout/hProcess4"/>
    <dgm:cxn modelId="{52279C56-8700-4875-8D07-FD380EFCBD32}" type="presParOf" srcId="{1000E5E8-F640-43FE-BED6-626CD44B466B}" destId="{483937EB-731C-46B5-AB67-52357E9842E1}" srcOrd="2" destOrd="0" presId="urn:microsoft.com/office/officeart/2005/8/layout/hProcess4"/>
    <dgm:cxn modelId="{DDCF54BB-C427-485E-81A3-EB3856B42C44}" type="presParOf" srcId="{1000E5E8-F640-43FE-BED6-626CD44B466B}" destId="{B6E1C264-0A72-4033-BEAB-05FCCA5A44EE}" srcOrd="3" destOrd="0" presId="urn:microsoft.com/office/officeart/2005/8/layout/hProcess4"/>
    <dgm:cxn modelId="{48389EBE-A3AE-4CDE-8264-EAF599C5CB16}" type="presParOf" srcId="{1000E5E8-F640-43FE-BED6-626CD44B466B}" destId="{24B3705A-91A9-4A49-BCBC-DFFD421CDBD6}" srcOrd="4" destOrd="0" presId="urn:microsoft.com/office/officeart/2005/8/layout/hProcess4"/>
    <dgm:cxn modelId="{D2105B15-1678-4526-89E2-BEED8720BE72}" type="presParOf" srcId="{D2186199-F79E-4450-97EA-4AB8E8795AF1}" destId="{C79C2A51-EDB7-42A0-A024-42B58B0A45D9}" srcOrd="3" destOrd="0" presId="urn:microsoft.com/office/officeart/2005/8/layout/hProcess4"/>
    <dgm:cxn modelId="{45A4CBA4-869C-4E2E-9ECC-8297E93EE4BF}" type="presParOf" srcId="{D2186199-F79E-4450-97EA-4AB8E8795AF1}" destId="{A1501581-3421-4AC6-AC50-9480E494CE82}" srcOrd="4" destOrd="0" presId="urn:microsoft.com/office/officeart/2005/8/layout/hProcess4"/>
    <dgm:cxn modelId="{6BA4413F-D123-4EE2-BFE9-AC3A8B7924A5}" type="presParOf" srcId="{A1501581-3421-4AC6-AC50-9480E494CE82}" destId="{10A3106A-CE24-49FB-823E-6EEDE90678D3}" srcOrd="0" destOrd="0" presId="urn:microsoft.com/office/officeart/2005/8/layout/hProcess4"/>
    <dgm:cxn modelId="{036CCF78-7458-4944-BFA4-B9AFBDE72A4D}" type="presParOf" srcId="{A1501581-3421-4AC6-AC50-9480E494CE82}" destId="{3F82DB81-DFDD-44B8-B3A4-18DAA584E8D4}" srcOrd="1" destOrd="0" presId="urn:microsoft.com/office/officeart/2005/8/layout/hProcess4"/>
    <dgm:cxn modelId="{A3D54B28-5C82-4E97-810D-5E79C70A03C3}" type="presParOf" srcId="{A1501581-3421-4AC6-AC50-9480E494CE82}" destId="{B4452E28-3230-430A-8855-8CADD53BFC43}" srcOrd="2" destOrd="0" presId="urn:microsoft.com/office/officeart/2005/8/layout/hProcess4"/>
    <dgm:cxn modelId="{D0E87948-74D0-46DB-B44A-30E03483ECC7}" type="presParOf" srcId="{A1501581-3421-4AC6-AC50-9480E494CE82}" destId="{B6501799-F627-4CD9-9017-740C065E264B}" srcOrd="3" destOrd="0" presId="urn:microsoft.com/office/officeart/2005/8/layout/hProcess4"/>
    <dgm:cxn modelId="{84140164-6EDB-46CE-8E2B-E5D4B8D679B8}" type="presParOf" srcId="{A1501581-3421-4AC6-AC50-9480E494CE82}" destId="{ECDE9F17-338F-4A41-AD44-7D878A34B741}" srcOrd="4" destOrd="0" presId="urn:microsoft.com/office/officeart/2005/8/layout/hProcess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8F07D1-978A-4610-AF13-7AEFAF11474A}" type="doc">
      <dgm:prSet loTypeId="urn:microsoft.com/office/officeart/2005/8/layout/lProcess3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0D194CB-6189-4CDE-A7DC-1FB16BDE7649}">
      <dgm:prSet phldrT="[Текст]"/>
      <dgm:spPr/>
      <dgm:t>
        <a:bodyPr/>
        <a:lstStyle/>
        <a:p>
          <a:r>
            <a:rPr lang="ru-RU" dirty="0" smtClean="0"/>
            <a:t>Объект исследования </a:t>
          </a:r>
          <a:endParaRPr lang="ru-RU" dirty="0"/>
        </a:p>
      </dgm:t>
    </dgm:pt>
    <dgm:pt modelId="{7C377192-237B-4A12-85DC-C2DF1CB92507}" type="parTrans" cxnId="{251AE038-5206-404B-9D88-1FB5869AC7D1}">
      <dgm:prSet/>
      <dgm:spPr/>
      <dgm:t>
        <a:bodyPr/>
        <a:lstStyle/>
        <a:p>
          <a:endParaRPr lang="ru-RU"/>
        </a:p>
      </dgm:t>
    </dgm:pt>
    <dgm:pt modelId="{53D9389B-A623-42DC-AE63-40EB34EED06A}" type="sibTrans" cxnId="{251AE038-5206-404B-9D88-1FB5869AC7D1}">
      <dgm:prSet/>
      <dgm:spPr/>
      <dgm:t>
        <a:bodyPr/>
        <a:lstStyle/>
        <a:p>
          <a:endParaRPr lang="ru-RU"/>
        </a:p>
      </dgm:t>
    </dgm:pt>
    <dgm:pt modelId="{FD2D9207-9CA0-40C5-91A3-E69F2206916E}">
      <dgm:prSet phldrT="[Текст]"/>
      <dgm:spPr/>
      <dgm:t>
        <a:bodyPr/>
        <a:lstStyle/>
        <a:p>
          <a:r>
            <a:rPr lang="ru-RU" dirty="0" smtClean="0"/>
            <a:t>Учащиеся старшего звена школы (на примере учащихся 10-11 классов МБОУ СОШ № 53).</a:t>
          </a:r>
          <a:endParaRPr lang="ru-RU" dirty="0"/>
        </a:p>
      </dgm:t>
    </dgm:pt>
    <dgm:pt modelId="{B49180C1-2208-4E01-A738-E2498A80F276}" type="parTrans" cxnId="{343A9016-DE8A-46B5-BC04-F642B4B6D146}">
      <dgm:prSet/>
      <dgm:spPr/>
      <dgm:t>
        <a:bodyPr/>
        <a:lstStyle/>
        <a:p>
          <a:endParaRPr lang="ru-RU"/>
        </a:p>
      </dgm:t>
    </dgm:pt>
    <dgm:pt modelId="{BBAB8D02-FE08-446E-B4F7-B1B5D9200096}" type="sibTrans" cxnId="{343A9016-DE8A-46B5-BC04-F642B4B6D146}">
      <dgm:prSet/>
      <dgm:spPr/>
      <dgm:t>
        <a:bodyPr/>
        <a:lstStyle/>
        <a:p>
          <a:endParaRPr lang="ru-RU"/>
        </a:p>
      </dgm:t>
    </dgm:pt>
    <dgm:pt modelId="{B8D68ED5-4033-450B-830C-D93E6AAEC426}">
      <dgm:prSet phldrT="[Текст]"/>
      <dgm:spPr/>
      <dgm:t>
        <a:bodyPr/>
        <a:lstStyle/>
        <a:p>
          <a:r>
            <a:rPr lang="ru-RU" dirty="0" smtClean="0"/>
            <a:t>Предмет исследования</a:t>
          </a:r>
          <a:endParaRPr lang="ru-RU" dirty="0"/>
        </a:p>
      </dgm:t>
    </dgm:pt>
    <dgm:pt modelId="{8F649CAC-2FAD-434B-9937-746F0C8664AF}" type="parTrans" cxnId="{01B7F002-29A3-4A84-A4E5-B466C66B6E74}">
      <dgm:prSet/>
      <dgm:spPr/>
      <dgm:t>
        <a:bodyPr/>
        <a:lstStyle/>
        <a:p>
          <a:endParaRPr lang="ru-RU"/>
        </a:p>
      </dgm:t>
    </dgm:pt>
    <dgm:pt modelId="{4BB817A4-6065-4C2A-A16C-43D9C5BB6807}" type="sibTrans" cxnId="{01B7F002-29A3-4A84-A4E5-B466C66B6E74}">
      <dgm:prSet/>
      <dgm:spPr/>
      <dgm:t>
        <a:bodyPr/>
        <a:lstStyle/>
        <a:p>
          <a:endParaRPr lang="ru-RU"/>
        </a:p>
      </dgm:t>
    </dgm:pt>
    <dgm:pt modelId="{47E63DB0-8A64-45A9-B10D-906BDA9E791C}">
      <dgm:prSet phldrT="[Текст]"/>
      <dgm:spPr/>
      <dgm:t>
        <a:bodyPr/>
        <a:lstStyle/>
        <a:p>
          <a:r>
            <a:rPr lang="ru-RU" dirty="0" smtClean="0"/>
            <a:t>Возможность трудоустройства в г.Брянске, заработная плата по отраслям и профессиям.</a:t>
          </a:r>
          <a:endParaRPr lang="ru-RU" dirty="0"/>
        </a:p>
      </dgm:t>
    </dgm:pt>
    <dgm:pt modelId="{59072FEB-076F-4749-B6A9-94B3291446F1}" type="parTrans" cxnId="{047A57BD-0DB1-400A-A18E-9BF91F4E9777}">
      <dgm:prSet/>
      <dgm:spPr/>
      <dgm:t>
        <a:bodyPr/>
        <a:lstStyle/>
        <a:p>
          <a:endParaRPr lang="ru-RU"/>
        </a:p>
      </dgm:t>
    </dgm:pt>
    <dgm:pt modelId="{E4D5B450-E07E-481B-BE6A-389ABE7173E3}" type="sibTrans" cxnId="{047A57BD-0DB1-400A-A18E-9BF91F4E9777}">
      <dgm:prSet/>
      <dgm:spPr/>
      <dgm:t>
        <a:bodyPr/>
        <a:lstStyle/>
        <a:p>
          <a:endParaRPr lang="ru-RU"/>
        </a:p>
      </dgm:t>
    </dgm:pt>
    <dgm:pt modelId="{348516C6-DF92-4981-B9F9-C07E451EBDB9}">
      <dgm:prSet phldrT="[Текст]"/>
      <dgm:spPr/>
      <dgm:t>
        <a:bodyPr/>
        <a:lstStyle/>
        <a:p>
          <a:r>
            <a:rPr lang="ru-RU" dirty="0" smtClean="0"/>
            <a:t>Проектный продукт </a:t>
          </a:r>
          <a:endParaRPr lang="ru-RU" dirty="0"/>
        </a:p>
      </dgm:t>
    </dgm:pt>
    <dgm:pt modelId="{6619AF59-805A-43DD-95C5-63880AA84E42}" type="parTrans" cxnId="{4090FA36-1753-4559-A040-FFB72C692162}">
      <dgm:prSet/>
      <dgm:spPr/>
      <dgm:t>
        <a:bodyPr/>
        <a:lstStyle/>
        <a:p>
          <a:endParaRPr lang="ru-RU"/>
        </a:p>
      </dgm:t>
    </dgm:pt>
    <dgm:pt modelId="{26C61D4F-57C3-4B26-B939-DFBD8989A809}" type="sibTrans" cxnId="{4090FA36-1753-4559-A040-FFB72C692162}">
      <dgm:prSet/>
      <dgm:spPr/>
      <dgm:t>
        <a:bodyPr/>
        <a:lstStyle/>
        <a:p>
          <a:endParaRPr lang="ru-RU"/>
        </a:p>
      </dgm:t>
    </dgm:pt>
    <dgm:pt modelId="{F8200C19-9A14-4143-8649-DF30EC6461B0}">
      <dgm:prSet phldrT="[Текст]"/>
      <dgm:spPr/>
      <dgm:t>
        <a:bodyPr/>
        <a:lstStyle/>
        <a:p>
          <a:r>
            <a:rPr lang="ru-RU" dirty="0" err="1" smtClean="0"/>
            <a:t>Веб-сайт</a:t>
          </a:r>
          <a:r>
            <a:rPr lang="ru-RU" dirty="0" smtClean="0"/>
            <a:t>, профориентационные  брошюры</a:t>
          </a:r>
          <a:endParaRPr lang="ru-RU" dirty="0"/>
        </a:p>
      </dgm:t>
    </dgm:pt>
    <dgm:pt modelId="{0005E598-0E5F-4F11-BF67-C904B4D2DB84}" type="parTrans" cxnId="{DFB58B1C-3794-407E-AB6F-5A9983AFE0CB}">
      <dgm:prSet/>
      <dgm:spPr/>
      <dgm:t>
        <a:bodyPr/>
        <a:lstStyle/>
        <a:p>
          <a:endParaRPr lang="ru-RU"/>
        </a:p>
      </dgm:t>
    </dgm:pt>
    <dgm:pt modelId="{A49299EB-13E7-4292-99EC-A3A022A134CF}" type="sibTrans" cxnId="{DFB58B1C-3794-407E-AB6F-5A9983AFE0CB}">
      <dgm:prSet/>
      <dgm:spPr/>
      <dgm:t>
        <a:bodyPr/>
        <a:lstStyle/>
        <a:p>
          <a:endParaRPr lang="ru-RU"/>
        </a:p>
      </dgm:t>
    </dgm:pt>
    <dgm:pt modelId="{F47927C6-51C4-41BA-BC54-2075CBAF2DD9}" type="pres">
      <dgm:prSet presAssocID="{7A8F07D1-978A-4610-AF13-7AEFAF11474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48467BE-B92B-44D9-9F9A-B8BE8105F3F3}" type="pres">
      <dgm:prSet presAssocID="{C0D194CB-6189-4CDE-A7DC-1FB16BDE7649}" presName="horFlow" presStyleCnt="0"/>
      <dgm:spPr/>
    </dgm:pt>
    <dgm:pt modelId="{82C0BF43-ED07-4573-AD96-C7A5DDF7960B}" type="pres">
      <dgm:prSet presAssocID="{C0D194CB-6189-4CDE-A7DC-1FB16BDE7649}" presName="bigChev" presStyleLbl="node1" presStyleIdx="0" presStyleCnt="3"/>
      <dgm:spPr/>
      <dgm:t>
        <a:bodyPr/>
        <a:lstStyle/>
        <a:p>
          <a:endParaRPr lang="ru-RU"/>
        </a:p>
      </dgm:t>
    </dgm:pt>
    <dgm:pt modelId="{099DE096-E270-4A39-899B-71C8FB4BB89E}" type="pres">
      <dgm:prSet presAssocID="{B49180C1-2208-4E01-A738-E2498A80F276}" presName="parTrans" presStyleCnt="0"/>
      <dgm:spPr/>
    </dgm:pt>
    <dgm:pt modelId="{273541B7-3DED-460C-B14F-F10193D5DC30}" type="pres">
      <dgm:prSet presAssocID="{FD2D9207-9CA0-40C5-91A3-E69F2206916E}" presName="node" presStyleLbl="alignAccFollowNode1" presStyleIdx="0" presStyleCnt="3" custScaleX="167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18BA9-B84C-429F-8EAB-00DA4BABF51E}" type="pres">
      <dgm:prSet presAssocID="{C0D194CB-6189-4CDE-A7DC-1FB16BDE7649}" presName="vSp" presStyleCnt="0"/>
      <dgm:spPr/>
    </dgm:pt>
    <dgm:pt modelId="{46CF1972-633B-4C0F-952A-80BD6308015E}" type="pres">
      <dgm:prSet presAssocID="{B8D68ED5-4033-450B-830C-D93E6AAEC426}" presName="horFlow" presStyleCnt="0"/>
      <dgm:spPr/>
    </dgm:pt>
    <dgm:pt modelId="{89234BDD-2EEB-413E-B36D-ED137A0E3CAC}" type="pres">
      <dgm:prSet presAssocID="{B8D68ED5-4033-450B-830C-D93E6AAEC426}" presName="bigChev" presStyleLbl="node1" presStyleIdx="1" presStyleCnt="3"/>
      <dgm:spPr/>
      <dgm:t>
        <a:bodyPr/>
        <a:lstStyle/>
        <a:p>
          <a:endParaRPr lang="ru-RU"/>
        </a:p>
      </dgm:t>
    </dgm:pt>
    <dgm:pt modelId="{9612EB7C-DCEA-4401-A0BD-EF21B7211B8E}" type="pres">
      <dgm:prSet presAssocID="{59072FEB-076F-4749-B6A9-94B3291446F1}" presName="parTrans" presStyleCnt="0"/>
      <dgm:spPr/>
    </dgm:pt>
    <dgm:pt modelId="{0D459AFA-C642-468F-85B3-05FD9E68C820}" type="pres">
      <dgm:prSet presAssocID="{47E63DB0-8A64-45A9-B10D-906BDA9E791C}" presName="node" presStyleLbl="alignAccFollowNode1" presStyleIdx="1" presStyleCnt="3" custScaleX="172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8F6DF-387C-4577-ACEB-8377E22A2A1D}" type="pres">
      <dgm:prSet presAssocID="{B8D68ED5-4033-450B-830C-D93E6AAEC426}" presName="vSp" presStyleCnt="0"/>
      <dgm:spPr/>
    </dgm:pt>
    <dgm:pt modelId="{D40CD890-4A76-4C8D-8E6F-72E285ADB194}" type="pres">
      <dgm:prSet presAssocID="{348516C6-DF92-4981-B9F9-C07E451EBDB9}" presName="horFlow" presStyleCnt="0"/>
      <dgm:spPr/>
    </dgm:pt>
    <dgm:pt modelId="{4AFB80AF-9D34-437B-BDB7-CE9C78B03391}" type="pres">
      <dgm:prSet presAssocID="{348516C6-DF92-4981-B9F9-C07E451EBDB9}" presName="bigChev" presStyleLbl="node1" presStyleIdx="2" presStyleCnt="3" custLinFactNeighborX="6983" custLinFactNeighborY="-5359"/>
      <dgm:spPr/>
      <dgm:t>
        <a:bodyPr/>
        <a:lstStyle/>
        <a:p>
          <a:endParaRPr lang="ru-RU"/>
        </a:p>
      </dgm:t>
    </dgm:pt>
    <dgm:pt modelId="{E7D53ACD-6B37-4C56-9F80-FBC7B4E0732C}" type="pres">
      <dgm:prSet presAssocID="{0005E598-0E5F-4F11-BF67-C904B4D2DB84}" presName="parTrans" presStyleCnt="0"/>
      <dgm:spPr/>
    </dgm:pt>
    <dgm:pt modelId="{E37E8A8C-6AE0-4AEE-8354-CBC1B2943C08}" type="pres">
      <dgm:prSet presAssocID="{F8200C19-9A14-4143-8649-DF30EC6461B0}" presName="node" presStyleLbl="alignAccFollowNode1" presStyleIdx="2" presStyleCnt="3" custScaleX="167330" custLinFactNeighborX="21331" custLinFactNeighborY="-76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588B6D-60EE-49DE-AFCF-48FA9610757A}" type="presOf" srcId="{C0D194CB-6189-4CDE-A7DC-1FB16BDE7649}" destId="{82C0BF43-ED07-4573-AD96-C7A5DDF7960B}" srcOrd="0" destOrd="0" presId="urn:microsoft.com/office/officeart/2005/8/layout/lProcess3"/>
    <dgm:cxn modelId="{DFB58B1C-3794-407E-AB6F-5A9983AFE0CB}" srcId="{348516C6-DF92-4981-B9F9-C07E451EBDB9}" destId="{F8200C19-9A14-4143-8649-DF30EC6461B0}" srcOrd="0" destOrd="0" parTransId="{0005E598-0E5F-4F11-BF67-C904B4D2DB84}" sibTransId="{A49299EB-13E7-4292-99EC-A3A022A134CF}"/>
    <dgm:cxn modelId="{01B7F002-29A3-4A84-A4E5-B466C66B6E74}" srcId="{7A8F07D1-978A-4610-AF13-7AEFAF11474A}" destId="{B8D68ED5-4033-450B-830C-D93E6AAEC426}" srcOrd="1" destOrd="0" parTransId="{8F649CAC-2FAD-434B-9937-746F0C8664AF}" sibTransId="{4BB817A4-6065-4C2A-A16C-43D9C5BB6807}"/>
    <dgm:cxn modelId="{343A9016-DE8A-46B5-BC04-F642B4B6D146}" srcId="{C0D194CB-6189-4CDE-A7DC-1FB16BDE7649}" destId="{FD2D9207-9CA0-40C5-91A3-E69F2206916E}" srcOrd="0" destOrd="0" parTransId="{B49180C1-2208-4E01-A738-E2498A80F276}" sibTransId="{BBAB8D02-FE08-446E-B4F7-B1B5D9200096}"/>
    <dgm:cxn modelId="{4090FA36-1753-4559-A040-FFB72C692162}" srcId="{7A8F07D1-978A-4610-AF13-7AEFAF11474A}" destId="{348516C6-DF92-4981-B9F9-C07E451EBDB9}" srcOrd="2" destOrd="0" parTransId="{6619AF59-805A-43DD-95C5-63880AA84E42}" sibTransId="{26C61D4F-57C3-4B26-B939-DFBD8989A809}"/>
    <dgm:cxn modelId="{9184C1A7-48E4-4610-B9D4-44F47E6ECABB}" type="presOf" srcId="{FD2D9207-9CA0-40C5-91A3-E69F2206916E}" destId="{273541B7-3DED-460C-B14F-F10193D5DC30}" srcOrd="0" destOrd="0" presId="urn:microsoft.com/office/officeart/2005/8/layout/lProcess3"/>
    <dgm:cxn modelId="{CBCB6709-BDF1-415B-8D6D-2F81E953D98E}" type="presOf" srcId="{47E63DB0-8A64-45A9-B10D-906BDA9E791C}" destId="{0D459AFA-C642-468F-85B3-05FD9E68C820}" srcOrd="0" destOrd="0" presId="urn:microsoft.com/office/officeart/2005/8/layout/lProcess3"/>
    <dgm:cxn modelId="{0B4DEA69-4518-467C-A7D6-35E1B3BDE100}" type="presOf" srcId="{B8D68ED5-4033-450B-830C-D93E6AAEC426}" destId="{89234BDD-2EEB-413E-B36D-ED137A0E3CAC}" srcOrd="0" destOrd="0" presId="urn:microsoft.com/office/officeart/2005/8/layout/lProcess3"/>
    <dgm:cxn modelId="{251AE038-5206-404B-9D88-1FB5869AC7D1}" srcId="{7A8F07D1-978A-4610-AF13-7AEFAF11474A}" destId="{C0D194CB-6189-4CDE-A7DC-1FB16BDE7649}" srcOrd="0" destOrd="0" parTransId="{7C377192-237B-4A12-85DC-C2DF1CB92507}" sibTransId="{53D9389B-A623-42DC-AE63-40EB34EED06A}"/>
    <dgm:cxn modelId="{69178B26-892E-4DCD-B0C3-F38915416471}" type="presOf" srcId="{7A8F07D1-978A-4610-AF13-7AEFAF11474A}" destId="{F47927C6-51C4-41BA-BC54-2075CBAF2DD9}" srcOrd="0" destOrd="0" presId="urn:microsoft.com/office/officeart/2005/8/layout/lProcess3"/>
    <dgm:cxn modelId="{047A57BD-0DB1-400A-A18E-9BF91F4E9777}" srcId="{B8D68ED5-4033-450B-830C-D93E6AAEC426}" destId="{47E63DB0-8A64-45A9-B10D-906BDA9E791C}" srcOrd="0" destOrd="0" parTransId="{59072FEB-076F-4749-B6A9-94B3291446F1}" sibTransId="{E4D5B450-E07E-481B-BE6A-389ABE7173E3}"/>
    <dgm:cxn modelId="{794D3151-2C59-498C-91F4-698E2853EA41}" type="presOf" srcId="{348516C6-DF92-4981-B9F9-C07E451EBDB9}" destId="{4AFB80AF-9D34-437B-BDB7-CE9C78B03391}" srcOrd="0" destOrd="0" presId="urn:microsoft.com/office/officeart/2005/8/layout/lProcess3"/>
    <dgm:cxn modelId="{E2BC2DAF-C5C1-4AC9-9F3E-86744B69C66F}" type="presOf" srcId="{F8200C19-9A14-4143-8649-DF30EC6461B0}" destId="{E37E8A8C-6AE0-4AEE-8354-CBC1B2943C08}" srcOrd="0" destOrd="0" presId="urn:microsoft.com/office/officeart/2005/8/layout/lProcess3"/>
    <dgm:cxn modelId="{4BCEF6D6-F331-4D73-A521-AA05533AD40D}" type="presParOf" srcId="{F47927C6-51C4-41BA-BC54-2075CBAF2DD9}" destId="{448467BE-B92B-44D9-9F9A-B8BE8105F3F3}" srcOrd="0" destOrd="0" presId="urn:microsoft.com/office/officeart/2005/8/layout/lProcess3"/>
    <dgm:cxn modelId="{54517BD8-A4A8-49DC-B571-AAE048C7DFAE}" type="presParOf" srcId="{448467BE-B92B-44D9-9F9A-B8BE8105F3F3}" destId="{82C0BF43-ED07-4573-AD96-C7A5DDF7960B}" srcOrd="0" destOrd="0" presId="urn:microsoft.com/office/officeart/2005/8/layout/lProcess3"/>
    <dgm:cxn modelId="{CED9E7AA-8804-40EB-BECB-0BBAF0504DBE}" type="presParOf" srcId="{448467BE-B92B-44D9-9F9A-B8BE8105F3F3}" destId="{099DE096-E270-4A39-899B-71C8FB4BB89E}" srcOrd="1" destOrd="0" presId="urn:microsoft.com/office/officeart/2005/8/layout/lProcess3"/>
    <dgm:cxn modelId="{F0AF98FB-B7AF-40F7-8A27-CA45D9BAF378}" type="presParOf" srcId="{448467BE-B92B-44D9-9F9A-B8BE8105F3F3}" destId="{273541B7-3DED-460C-B14F-F10193D5DC30}" srcOrd="2" destOrd="0" presId="urn:microsoft.com/office/officeart/2005/8/layout/lProcess3"/>
    <dgm:cxn modelId="{D7D1FAA3-516C-4A37-8EF8-9CC4CC2C21A4}" type="presParOf" srcId="{F47927C6-51C4-41BA-BC54-2075CBAF2DD9}" destId="{9BC18BA9-B84C-429F-8EAB-00DA4BABF51E}" srcOrd="1" destOrd="0" presId="urn:microsoft.com/office/officeart/2005/8/layout/lProcess3"/>
    <dgm:cxn modelId="{853BD899-6511-4793-B1DF-20459D8A8103}" type="presParOf" srcId="{F47927C6-51C4-41BA-BC54-2075CBAF2DD9}" destId="{46CF1972-633B-4C0F-952A-80BD6308015E}" srcOrd="2" destOrd="0" presId="urn:microsoft.com/office/officeart/2005/8/layout/lProcess3"/>
    <dgm:cxn modelId="{73A0B122-1B8C-400D-9A02-0DBC8DFAA71F}" type="presParOf" srcId="{46CF1972-633B-4C0F-952A-80BD6308015E}" destId="{89234BDD-2EEB-413E-B36D-ED137A0E3CAC}" srcOrd="0" destOrd="0" presId="urn:microsoft.com/office/officeart/2005/8/layout/lProcess3"/>
    <dgm:cxn modelId="{DC1ED598-945D-407E-9457-6223FD4FCB0D}" type="presParOf" srcId="{46CF1972-633B-4C0F-952A-80BD6308015E}" destId="{9612EB7C-DCEA-4401-A0BD-EF21B7211B8E}" srcOrd="1" destOrd="0" presId="urn:microsoft.com/office/officeart/2005/8/layout/lProcess3"/>
    <dgm:cxn modelId="{DF74A933-3DC8-4E7D-957F-9B6350277A79}" type="presParOf" srcId="{46CF1972-633B-4C0F-952A-80BD6308015E}" destId="{0D459AFA-C642-468F-85B3-05FD9E68C820}" srcOrd="2" destOrd="0" presId="urn:microsoft.com/office/officeart/2005/8/layout/lProcess3"/>
    <dgm:cxn modelId="{C8DE7601-74D4-4CA0-8254-90EC0692D54D}" type="presParOf" srcId="{F47927C6-51C4-41BA-BC54-2075CBAF2DD9}" destId="{5AB8F6DF-387C-4577-ACEB-8377E22A2A1D}" srcOrd="3" destOrd="0" presId="urn:microsoft.com/office/officeart/2005/8/layout/lProcess3"/>
    <dgm:cxn modelId="{7261E422-FED9-44CE-ADFD-C7A34C984174}" type="presParOf" srcId="{F47927C6-51C4-41BA-BC54-2075CBAF2DD9}" destId="{D40CD890-4A76-4C8D-8E6F-72E285ADB194}" srcOrd="4" destOrd="0" presId="urn:microsoft.com/office/officeart/2005/8/layout/lProcess3"/>
    <dgm:cxn modelId="{FEC5A96E-3BC7-43EA-BD54-AE6A3291DD07}" type="presParOf" srcId="{D40CD890-4A76-4C8D-8E6F-72E285ADB194}" destId="{4AFB80AF-9D34-437B-BDB7-CE9C78B03391}" srcOrd="0" destOrd="0" presId="urn:microsoft.com/office/officeart/2005/8/layout/lProcess3"/>
    <dgm:cxn modelId="{3C760B87-5841-4A3B-919B-ADA01F7588E7}" type="presParOf" srcId="{D40CD890-4A76-4C8D-8E6F-72E285ADB194}" destId="{E7D53ACD-6B37-4C56-9F80-FBC7B4E0732C}" srcOrd="1" destOrd="0" presId="urn:microsoft.com/office/officeart/2005/8/layout/lProcess3"/>
    <dgm:cxn modelId="{DD8EB7B0-6204-4CF9-AB8B-F7BFFE01C9CF}" type="presParOf" srcId="{D40CD890-4A76-4C8D-8E6F-72E285ADB194}" destId="{E37E8A8C-6AE0-4AEE-8354-CBC1B2943C08}" srcOrd="2" destOrd="0" presId="urn:microsoft.com/office/officeart/2005/8/layout/lProcess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C77F6C-AB81-49BC-B25A-DD77FA2737CC}" type="doc">
      <dgm:prSet loTypeId="urn:microsoft.com/office/officeart/2005/8/layout/balance1" loCatId="relationship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800ED89-E55F-4240-9FA8-69E16F6110E9}">
      <dgm:prSet phldrT="[Текст]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/>
        <a:lstStyle/>
        <a:p>
          <a:r>
            <a:rPr lang="ru-RU" dirty="0" smtClean="0"/>
            <a:t>10 класс</a:t>
          </a:r>
          <a:endParaRPr lang="ru-RU" dirty="0"/>
        </a:p>
      </dgm:t>
    </dgm:pt>
    <dgm:pt modelId="{2AFE6976-600C-4E40-B490-963E84D2D0A1}" type="sibTrans" cxnId="{2B28D799-CCC9-4D44-90E9-CFD3BA643EF5}">
      <dgm:prSet/>
      <dgm:spPr/>
      <dgm:t>
        <a:bodyPr/>
        <a:lstStyle/>
        <a:p>
          <a:endParaRPr lang="ru-RU"/>
        </a:p>
      </dgm:t>
    </dgm:pt>
    <dgm:pt modelId="{E7423E78-92D3-43DB-A883-411A2F1F4B46}" type="parTrans" cxnId="{2B28D799-CCC9-4D44-90E9-CFD3BA643EF5}">
      <dgm:prSet/>
      <dgm:spPr/>
      <dgm:t>
        <a:bodyPr/>
        <a:lstStyle/>
        <a:p>
          <a:endParaRPr lang="ru-RU"/>
        </a:p>
      </dgm:t>
    </dgm:pt>
    <dgm:pt modelId="{E8DE3C0C-7B75-405F-8424-EDA4E7DEC835}">
      <dgm:prSet phldrT="[Текст]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/>
        <a:lstStyle/>
        <a:p>
          <a:r>
            <a:rPr lang="ru-RU" dirty="0" smtClean="0"/>
            <a:t>11 класс</a:t>
          </a:r>
          <a:endParaRPr lang="ru-RU" dirty="0"/>
        </a:p>
      </dgm:t>
    </dgm:pt>
    <dgm:pt modelId="{838CCFB4-6506-4B36-BA45-A18ADC9432EF}" type="parTrans" cxnId="{9E4E7CB1-A1C1-44DA-9098-AD1D7A85209A}">
      <dgm:prSet/>
      <dgm:spPr/>
      <dgm:t>
        <a:bodyPr/>
        <a:lstStyle/>
        <a:p>
          <a:endParaRPr lang="ru-RU"/>
        </a:p>
      </dgm:t>
    </dgm:pt>
    <dgm:pt modelId="{8CEDFFA5-7795-4E69-A4BC-3B6BB2BBCDAA}" type="sibTrans" cxnId="{9E4E7CB1-A1C1-44DA-9098-AD1D7A85209A}">
      <dgm:prSet/>
      <dgm:spPr/>
      <dgm:t>
        <a:bodyPr/>
        <a:lstStyle/>
        <a:p>
          <a:endParaRPr lang="ru-RU"/>
        </a:p>
      </dgm:t>
    </dgm:pt>
    <dgm:pt modelId="{4E8560F0-E1AF-4403-A9B0-86FC4B2BF6CE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50% </a:t>
          </a:r>
          <a:r>
            <a:rPr lang="ru-RU" dirty="0" smtClean="0"/>
            <a:t>и 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50%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21C0B1BA-D573-4F48-971C-D9447438B306}" type="parTrans" cxnId="{03E64F78-1A1D-4434-B632-38CC5EF07EC3}">
      <dgm:prSet/>
      <dgm:spPr/>
      <dgm:t>
        <a:bodyPr/>
        <a:lstStyle/>
        <a:p>
          <a:endParaRPr lang="ru-RU"/>
        </a:p>
      </dgm:t>
    </dgm:pt>
    <dgm:pt modelId="{8DEEF56A-D67D-4FA8-924C-2297B6C5B375}" type="sibTrans" cxnId="{03E64F78-1A1D-4434-B632-38CC5EF07EC3}">
      <dgm:prSet/>
      <dgm:spPr/>
      <dgm:t>
        <a:bodyPr/>
        <a:lstStyle/>
        <a:p>
          <a:endParaRPr lang="ru-RU"/>
        </a:p>
      </dgm:t>
    </dgm:pt>
    <dgm:pt modelId="{A2B7AF62-A1A1-4D4B-BF1B-A08DE7D366F7}">
      <dgm:prSet/>
      <dgm:spPr>
        <a:solidFill>
          <a:schemeClr val="accent2">
            <a:lumMod val="60000"/>
            <a:lumOff val="40000"/>
            <a:alpha val="77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56% </a:t>
          </a:r>
          <a:r>
            <a:rPr lang="ru-RU" dirty="0" smtClean="0"/>
            <a:t>и 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4</a:t>
          </a:r>
          <a:r>
            <a:rPr lang="en-US" dirty="0" smtClean="0">
              <a:solidFill>
                <a:schemeClr val="accent1">
                  <a:lumMod val="50000"/>
                </a:schemeClr>
              </a:solidFill>
            </a:rPr>
            <a:t>4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%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4FA6698A-5462-44C0-BCE4-141EBAB6A549}" type="parTrans" cxnId="{546FCB7D-F4D6-45A5-B820-64E1C71C4279}">
      <dgm:prSet/>
      <dgm:spPr/>
      <dgm:t>
        <a:bodyPr/>
        <a:lstStyle/>
        <a:p>
          <a:endParaRPr lang="ru-RU"/>
        </a:p>
      </dgm:t>
    </dgm:pt>
    <dgm:pt modelId="{7BD4926C-ABD6-4BEA-A3B0-B33BC88845B6}" type="sibTrans" cxnId="{546FCB7D-F4D6-45A5-B820-64E1C71C4279}">
      <dgm:prSet/>
      <dgm:spPr/>
      <dgm:t>
        <a:bodyPr/>
        <a:lstStyle/>
        <a:p>
          <a:endParaRPr lang="ru-RU"/>
        </a:p>
      </dgm:t>
    </dgm:pt>
    <dgm:pt modelId="{C847BF4F-D64B-48EC-AF40-D418DA02EDFB}">
      <dgm:prSet phldrT="[Текст]"/>
      <dgm:spPr>
        <a:solidFill>
          <a:schemeClr val="accent2">
            <a:lumMod val="40000"/>
            <a:lumOff val="60000"/>
            <a:alpha val="70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75% </a:t>
          </a:r>
          <a:r>
            <a:rPr lang="ru-RU" dirty="0" smtClean="0"/>
            <a:t>и 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25%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C370035-907E-4251-A95D-1354D5AC2131}" type="parTrans" cxnId="{8A9DB12A-A157-4DEA-9732-94212833ADF2}">
      <dgm:prSet/>
      <dgm:spPr/>
      <dgm:t>
        <a:bodyPr/>
        <a:lstStyle/>
        <a:p>
          <a:endParaRPr lang="ru-RU"/>
        </a:p>
      </dgm:t>
    </dgm:pt>
    <dgm:pt modelId="{8B696685-FA55-47DA-9268-FA9D3C48F748}" type="sibTrans" cxnId="{8A9DB12A-A157-4DEA-9732-94212833ADF2}">
      <dgm:prSet/>
      <dgm:spPr/>
      <dgm:t>
        <a:bodyPr/>
        <a:lstStyle/>
        <a:p>
          <a:endParaRPr lang="ru-RU"/>
        </a:p>
      </dgm:t>
    </dgm:pt>
    <dgm:pt modelId="{FB182B68-AE55-4C21-BF18-CA87EDC7FDB3}">
      <dgm:prSet phldrT="[Текст]"/>
      <dgm:spPr>
        <a:solidFill>
          <a:schemeClr val="accent2">
            <a:hueOff val="2808911"/>
            <a:satOff val="-3503"/>
            <a:lumOff val="824"/>
            <a:alpha val="86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46% </a:t>
          </a:r>
          <a:r>
            <a:rPr lang="ru-RU" dirty="0" smtClean="0"/>
            <a:t>и 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54%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39B79DEC-3BFA-444C-B319-A3D619485544}" type="parTrans" cxnId="{9C35594C-FB7C-4E92-A60D-B65C9D5668AB}">
      <dgm:prSet/>
      <dgm:spPr/>
      <dgm:t>
        <a:bodyPr/>
        <a:lstStyle/>
        <a:p>
          <a:endParaRPr lang="ru-RU"/>
        </a:p>
      </dgm:t>
    </dgm:pt>
    <dgm:pt modelId="{F4D747C9-9270-4D59-A4D9-F3ACF9AD1709}" type="sibTrans" cxnId="{9C35594C-FB7C-4E92-A60D-B65C9D5668AB}">
      <dgm:prSet/>
      <dgm:spPr/>
      <dgm:t>
        <a:bodyPr/>
        <a:lstStyle/>
        <a:p>
          <a:endParaRPr lang="ru-RU"/>
        </a:p>
      </dgm:t>
    </dgm:pt>
    <dgm:pt modelId="{69202BAB-48F5-42B2-B900-9A1CCF051DB8}">
      <dgm:prSet phldrT="[Текст]"/>
      <dgm:spPr>
        <a:solidFill>
          <a:schemeClr val="accent2">
            <a:hueOff val="3745215"/>
            <a:satOff val="-4671"/>
            <a:lumOff val="1098"/>
            <a:alpha val="78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33% </a:t>
          </a:r>
          <a:r>
            <a:rPr lang="ru-RU" dirty="0" smtClean="0"/>
            <a:t>и 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67%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4485288-5B86-4A1F-9C6E-66173BFAD763}" type="parTrans" cxnId="{998FFEC3-4C87-468E-98C5-262BCE7A080C}">
      <dgm:prSet/>
      <dgm:spPr/>
      <dgm:t>
        <a:bodyPr/>
        <a:lstStyle/>
        <a:p>
          <a:endParaRPr lang="ru-RU"/>
        </a:p>
      </dgm:t>
    </dgm:pt>
    <dgm:pt modelId="{2BF4873B-97BF-43FB-844E-EE285D9B920C}" type="sibTrans" cxnId="{998FFEC3-4C87-468E-98C5-262BCE7A080C}">
      <dgm:prSet/>
      <dgm:spPr/>
      <dgm:t>
        <a:bodyPr/>
        <a:lstStyle/>
        <a:p>
          <a:endParaRPr lang="ru-RU"/>
        </a:p>
      </dgm:t>
    </dgm:pt>
    <dgm:pt modelId="{BCEA2212-11C3-45A0-A2A4-1271AB0B304E}">
      <dgm:prSet phldrT="[Текст]"/>
      <dgm:spPr>
        <a:solidFill>
          <a:schemeClr val="accent2">
            <a:hueOff val="4681519"/>
            <a:satOff val="-5839"/>
            <a:lumOff val="1373"/>
            <a:alpha val="70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46% </a:t>
          </a:r>
          <a:r>
            <a:rPr lang="ru-RU" dirty="0" smtClean="0"/>
            <a:t>и </a:t>
          </a:r>
          <a:r>
            <a:rPr lang="ru-RU" dirty="0" smtClean="0">
              <a:solidFill>
                <a:schemeClr val="accent1">
                  <a:lumMod val="50000"/>
                </a:schemeClr>
              </a:solidFill>
            </a:rPr>
            <a:t>54%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A20B9902-90F6-4BEB-A84C-5333073B7270}" type="parTrans" cxnId="{B2F6B887-BBB0-4ABF-B2EB-44F80F45AA36}">
      <dgm:prSet/>
      <dgm:spPr/>
      <dgm:t>
        <a:bodyPr/>
        <a:lstStyle/>
        <a:p>
          <a:endParaRPr lang="ru-RU"/>
        </a:p>
      </dgm:t>
    </dgm:pt>
    <dgm:pt modelId="{4EB9B4A0-9980-46B9-9F06-DD7824CFF6B2}" type="sibTrans" cxnId="{B2F6B887-BBB0-4ABF-B2EB-44F80F45AA36}">
      <dgm:prSet/>
      <dgm:spPr/>
      <dgm:t>
        <a:bodyPr/>
        <a:lstStyle/>
        <a:p>
          <a:endParaRPr lang="ru-RU"/>
        </a:p>
      </dgm:t>
    </dgm:pt>
    <dgm:pt modelId="{7DBD8C87-4963-4234-A4F1-818D4373147B}" type="pres">
      <dgm:prSet presAssocID="{3DC77F6C-AB81-49BC-B25A-DD77FA2737CC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112EF4-0F8D-4810-BF03-530BA7F6ECB6}" type="pres">
      <dgm:prSet presAssocID="{3DC77F6C-AB81-49BC-B25A-DD77FA2737CC}" presName="dummyMaxCanvas" presStyleCnt="0"/>
      <dgm:spPr/>
      <dgm:t>
        <a:bodyPr/>
        <a:lstStyle/>
        <a:p>
          <a:endParaRPr lang="ru-RU"/>
        </a:p>
      </dgm:t>
    </dgm:pt>
    <dgm:pt modelId="{9051D755-EAAF-4DDD-89CC-47F9EB2AD2AD}" type="pres">
      <dgm:prSet presAssocID="{3DC77F6C-AB81-49BC-B25A-DD77FA2737CC}" presName="parentComposite" presStyleCnt="0"/>
      <dgm:spPr/>
      <dgm:t>
        <a:bodyPr/>
        <a:lstStyle/>
        <a:p>
          <a:endParaRPr lang="ru-RU"/>
        </a:p>
      </dgm:t>
    </dgm:pt>
    <dgm:pt modelId="{7F9B739E-836A-43E0-B2FC-7A6AC107CF1E}" type="pres">
      <dgm:prSet presAssocID="{3DC77F6C-AB81-49BC-B25A-DD77FA2737CC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E35AF130-ADE0-4B3B-A62C-1810BE75E408}" type="pres">
      <dgm:prSet presAssocID="{3DC77F6C-AB81-49BC-B25A-DD77FA2737CC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96F2C605-D2C5-4B31-A060-BEA62AEE1E03}" type="pres">
      <dgm:prSet presAssocID="{3DC77F6C-AB81-49BC-B25A-DD77FA2737CC}" presName="childrenComposite" presStyleCnt="0"/>
      <dgm:spPr/>
      <dgm:t>
        <a:bodyPr/>
        <a:lstStyle/>
        <a:p>
          <a:endParaRPr lang="ru-RU"/>
        </a:p>
      </dgm:t>
    </dgm:pt>
    <dgm:pt modelId="{B996856F-E3E8-4814-A69F-C80CB19FFAC4}" type="pres">
      <dgm:prSet presAssocID="{3DC77F6C-AB81-49BC-B25A-DD77FA2737CC}" presName="dummyMaxCanvas_ChildArea" presStyleCnt="0"/>
      <dgm:spPr/>
      <dgm:t>
        <a:bodyPr/>
        <a:lstStyle/>
        <a:p>
          <a:endParaRPr lang="ru-RU"/>
        </a:p>
      </dgm:t>
    </dgm:pt>
    <dgm:pt modelId="{D75B1F3E-5D62-4DB4-A024-1B802835A821}" type="pres">
      <dgm:prSet presAssocID="{3DC77F6C-AB81-49BC-B25A-DD77FA2737CC}" presName="fulcrum" presStyleLbl="alignAccFollowNode1" presStyleIdx="2" presStyleCnt="4"/>
      <dgm:spPr>
        <a:solidFill>
          <a:srgbClr val="0070C0">
            <a:alpha val="90000"/>
          </a:srgbClr>
        </a:solidFill>
      </dgm:spPr>
      <dgm:t>
        <a:bodyPr/>
        <a:lstStyle/>
        <a:p>
          <a:endParaRPr lang="ru-RU"/>
        </a:p>
      </dgm:t>
    </dgm:pt>
    <dgm:pt modelId="{041E8549-EB24-49E3-AD50-891BC7BDF2EF}" type="pres">
      <dgm:prSet presAssocID="{3DC77F6C-AB81-49BC-B25A-DD77FA2737CC}" presName="balance_33" presStyleLbl="alignAccFollowNode1" presStyleIdx="3" presStyleCnt="4">
        <dgm:presLayoutVars>
          <dgm:bulletEnabled val="1"/>
        </dgm:presLayoutVars>
      </dgm:prSet>
      <dgm:spPr>
        <a:solidFill>
          <a:srgbClr val="0070C0">
            <a:alpha val="71000"/>
          </a:srgbClr>
        </a:solidFill>
      </dgm:spPr>
      <dgm:t>
        <a:bodyPr/>
        <a:lstStyle/>
        <a:p>
          <a:endParaRPr lang="ru-RU"/>
        </a:p>
      </dgm:t>
    </dgm:pt>
    <dgm:pt modelId="{F6F97D40-FE5E-47D0-B2E4-C7E9143E78C9}" type="pres">
      <dgm:prSet presAssocID="{3DC77F6C-AB81-49BC-B25A-DD77FA2737CC}" presName="right_33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28A7A6-F672-44B9-995A-2654F739D791}" type="pres">
      <dgm:prSet presAssocID="{3DC77F6C-AB81-49BC-B25A-DD77FA2737CC}" presName="right_33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0E03F-9E03-4C41-937B-F3A55F9994CC}" type="pres">
      <dgm:prSet presAssocID="{3DC77F6C-AB81-49BC-B25A-DD77FA2737CC}" presName="right_33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21B9A-41A4-4A02-BF5B-AEC5A1203433}" type="pres">
      <dgm:prSet presAssocID="{3DC77F6C-AB81-49BC-B25A-DD77FA2737CC}" presName="left_33_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09DD7-8FE8-4641-BE0D-37D6C11AA9E8}" type="pres">
      <dgm:prSet presAssocID="{3DC77F6C-AB81-49BC-B25A-DD77FA2737CC}" presName="left_33_2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FD30A-2FBB-4D86-8E6F-B35372F3C436}" type="pres">
      <dgm:prSet presAssocID="{3DC77F6C-AB81-49BC-B25A-DD77FA2737CC}" presName="left_33_3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6FCB7D-F4D6-45A5-B820-64E1C71C4279}" srcId="{E8DE3C0C-7B75-405F-8424-EDA4E7DEC835}" destId="{A2B7AF62-A1A1-4D4B-BF1B-A08DE7D366F7}" srcOrd="1" destOrd="0" parTransId="{4FA6698A-5462-44C0-BCE4-141EBAB6A549}" sibTransId="{7BD4926C-ABD6-4BEA-A3B0-B33BC88845B6}"/>
    <dgm:cxn modelId="{998FFEC3-4C87-468E-98C5-262BCE7A080C}" srcId="{6800ED89-E55F-4240-9FA8-69E16F6110E9}" destId="{69202BAB-48F5-42B2-B900-9A1CCF051DB8}" srcOrd="1" destOrd="0" parTransId="{64485288-5B86-4A1F-9C6E-66173BFAD763}" sibTransId="{2BF4873B-97BF-43FB-844E-EE285D9B920C}"/>
    <dgm:cxn modelId="{30F5C858-111E-4398-8415-5229F7F89DFE}" type="presOf" srcId="{6800ED89-E55F-4240-9FA8-69E16F6110E9}" destId="{7F9B739E-836A-43E0-B2FC-7A6AC107CF1E}" srcOrd="0" destOrd="0" presId="urn:microsoft.com/office/officeart/2005/8/layout/balance1"/>
    <dgm:cxn modelId="{03E64F78-1A1D-4434-B632-38CC5EF07EC3}" srcId="{E8DE3C0C-7B75-405F-8424-EDA4E7DEC835}" destId="{4E8560F0-E1AF-4403-A9B0-86FC4B2BF6CE}" srcOrd="0" destOrd="0" parTransId="{21C0B1BA-D573-4F48-971C-D9447438B306}" sibTransId="{8DEEF56A-D67D-4FA8-924C-2297B6C5B375}"/>
    <dgm:cxn modelId="{80E26637-6687-4022-A90A-705E00CE9F3B}" type="presOf" srcId="{E8DE3C0C-7B75-405F-8424-EDA4E7DEC835}" destId="{E35AF130-ADE0-4B3B-A62C-1810BE75E408}" srcOrd="0" destOrd="0" presId="urn:microsoft.com/office/officeart/2005/8/layout/balance1"/>
    <dgm:cxn modelId="{9E4E7CB1-A1C1-44DA-9098-AD1D7A85209A}" srcId="{3DC77F6C-AB81-49BC-B25A-DD77FA2737CC}" destId="{E8DE3C0C-7B75-405F-8424-EDA4E7DEC835}" srcOrd="1" destOrd="0" parTransId="{838CCFB4-6506-4B36-BA45-A18ADC9432EF}" sibTransId="{8CEDFFA5-7795-4E69-A4BC-3B6BB2BBCDAA}"/>
    <dgm:cxn modelId="{BEF313CE-0C4D-4A9C-8C5D-90D37FE8D649}" type="presOf" srcId="{BCEA2212-11C3-45A0-A2A4-1271AB0B304E}" destId="{91EFD30A-2FBB-4D86-8E6F-B35372F3C436}" srcOrd="0" destOrd="0" presId="urn:microsoft.com/office/officeart/2005/8/layout/balance1"/>
    <dgm:cxn modelId="{2B28D799-CCC9-4D44-90E9-CFD3BA643EF5}" srcId="{3DC77F6C-AB81-49BC-B25A-DD77FA2737CC}" destId="{6800ED89-E55F-4240-9FA8-69E16F6110E9}" srcOrd="0" destOrd="0" parTransId="{E7423E78-92D3-43DB-A883-411A2F1F4B46}" sibTransId="{2AFE6976-600C-4E40-B490-963E84D2D0A1}"/>
    <dgm:cxn modelId="{E58B34E3-07F3-4F7B-9755-B72CD24C7C79}" type="presOf" srcId="{A2B7AF62-A1A1-4D4B-BF1B-A08DE7D366F7}" destId="{AC28A7A6-F672-44B9-995A-2654F739D791}" srcOrd="0" destOrd="0" presId="urn:microsoft.com/office/officeart/2005/8/layout/balance1"/>
    <dgm:cxn modelId="{B2F6B887-BBB0-4ABF-B2EB-44F80F45AA36}" srcId="{6800ED89-E55F-4240-9FA8-69E16F6110E9}" destId="{BCEA2212-11C3-45A0-A2A4-1271AB0B304E}" srcOrd="2" destOrd="0" parTransId="{A20B9902-90F6-4BEB-A84C-5333073B7270}" sibTransId="{4EB9B4A0-9980-46B9-9F06-DD7824CFF6B2}"/>
    <dgm:cxn modelId="{B61A4281-DA5A-4A52-8F6E-1846611E57F2}" type="presOf" srcId="{FB182B68-AE55-4C21-BF18-CA87EDC7FDB3}" destId="{62621B9A-41A4-4A02-BF5B-AEC5A1203433}" srcOrd="0" destOrd="0" presId="urn:microsoft.com/office/officeart/2005/8/layout/balance1"/>
    <dgm:cxn modelId="{9C35594C-FB7C-4E92-A60D-B65C9D5668AB}" srcId="{6800ED89-E55F-4240-9FA8-69E16F6110E9}" destId="{FB182B68-AE55-4C21-BF18-CA87EDC7FDB3}" srcOrd="0" destOrd="0" parTransId="{39B79DEC-3BFA-444C-B319-A3D619485544}" sibTransId="{F4D747C9-9270-4D59-A4D9-F3ACF9AD1709}"/>
    <dgm:cxn modelId="{094EFD63-0599-4279-9112-D770E0E51DB1}" type="presOf" srcId="{4E8560F0-E1AF-4403-A9B0-86FC4B2BF6CE}" destId="{F6F97D40-FE5E-47D0-B2E4-C7E9143E78C9}" srcOrd="0" destOrd="0" presId="urn:microsoft.com/office/officeart/2005/8/layout/balance1"/>
    <dgm:cxn modelId="{4EDECEC3-53DB-4F2C-BC7A-7B74288D4EAA}" type="presOf" srcId="{C847BF4F-D64B-48EC-AF40-D418DA02EDFB}" destId="{FAB0E03F-9E03-4C41-937B-F3A55F9994CC}" srcOrd="0" destOrd="0" presId="urn:microsoft.com/office/officeart/2005/8/layout/balance1"/>
    <dgm:cxn modelId="{FC8D5DA3-E7A0-45D7-AACE-AB35563F00E4}" type="presOf" srcId="{69202BAB-48F5-42B2-B900-9A1CCF051DB8}" destId="{DD709DD7-8FE8-4641-BE0D-37D6C11AA9E8}" srcOrd="0" destOrd="0" presId="urn:microsoft.com/office/officeart/2005/8/layout/balance1"/>
    <dgm:cxn modelId="{7D01C7AB-9919-405A-8565-56EF8F211481}" type="presOf" srcId="{3DC77F6C-AB81-49BC-B25A-DD77FA2737CC}" destId="{7DBD8C87-4963-4234-A4F1-818D4373147B}" srcOrd="0" destOrd="0" presId="urn:microsoft.com/office/officeart/2005/8/layout/balance1"/>
    <dgm:cxn modelId="{8A9DB12A-A157-4DEA-9732-94212833ADF2}" srcId="{E8DE3C0C-7B75-405F-8424-EDA4E7DEC835}" destId="{C847BF4F-D64B-48EC-AF40-D418DA02EDFB}" srcOrd="2" destOrd="0" parTransId="{6C370035-907E-4251-A95D-1354D5AC2131}" sibTransId="{8B696685-FA55-47DA-9268-FA9D3C48F748}"/>
    <dgm:cxn modelId="{DB6241B2-ECE9-4BB2-8C91-9F043E7D1A09}" type="presParOf" srcId="{7DBD8C87-4963-4234-A4F1-818D4373147B}" destId="{F0112EF4-0F8D-4810-BF03-530BA7F6ECB6}" srcOrd="0" destOrd="0" presId="urn:microsoft.com/office/officeart/2005/8/layout/balance1"/>
    <dgm:cxn modelId="{00FCA603-D942-41E0-910B-60C45C4B9D48}" type="presParOf" srcId="{7DBD8C87-4963-4234-A4F1-818D4373147B}" destId="{9051D755-EAAF-4DDD-89CC-47F9EB2AD2AD}" srcOrd="1" destOrd="0" presId="urn:microsoft.com/office/officeart/2005/8/layout/balance1"/>
    <dgm:cxn modelId="{14B526CB-9167-49FD-9E4C-8E7044A5633D}" type="presParOf" srcId="{9051D755-EAAF-4DDD-89CC-47F9EB2AD2AD}" destId="{7F9B739E-836A-43E0-B2FC-7A6AC107CF1E}" srcOrd="0" destOrd="0" presId="urn:microsoft.com/office/officeart/2005/8/layout/balance1"/>
    <dgm:cxn modelId="{677A5B92-BC1C-4DCD-A7F7-E819C9FE34B7}" type="presParOf" srcId="{9051D755-EAAF-4DDD-89CC-47F9EB2AD2AD}" destId="{E35AF130-ADE0-4B3B-A62C-1810BE75E408}" srcOrd="1" destOrd="0" presId="urn:microsoft.com/office/officeart/2005/8/layout/balance1"/>
    <dgm:cxn modelId="{19B94B5F-0153-4267-B5E2-03C428C24368}" type="presParOf" srcId="{7DBD8C87-4963-4234-A4F1-818D4373147B}" destId="{96F2C605-D2C5-4B31-A060-BEA62AEE1E03}" srcOrd="2" destOrd="0" presId="urn:microsoft.com/office/officeart/2005/8/layout/balance1"/>
    <dgm:cxn modelId="{FB9ED361-9872-4A54-91EB-A297CDFC04CC}" type="presParOf" srcId="{96F2C605-D2C5-4B31-A060-BEA62AEE1E03}" destId="{B996856F-E3E8-4814-A69F-C80CB19FFAC4}" srcOrd="0" destOrd="0" presId="urn:microsoft.com/office/officeart/2005/8/layout/balance1"/>
    <dgm:cxn modelId="{AC4B42EC-0528-45CB-AD8C-FF44662C15C8}" type="presParOf" srcId="{96F2C605-D2C5-4B31-A060-BEA62AEE1E03}" destId="{D75B1F3E-5D62-4DB4-A024-1B802835A821}" srcOrd="1" destOrd="0" presId="urn:microsoft.com/office/officeart/2005/8/layout/balance1"/>
    <dgm:cxn modelId="{390A409D-4CE3-4427-AE47-8E7930F72237}" type="presParOf" srcId="{96F2C605-D2C5-4B31-A060-BEA62AEE1E03}" destId="{041E8549-EB24-49E3-AD50-891BC7BDF2EF}" srcOrd="2" destOrd="0" presId="urn:microsoft.com/office/officeart/2005/8/layout/balance1"/>
    <dgm:cxn modelId="{7A724540-68BB-486D-A9CA-E037712D4097}" type="presParOf" srcId="{96F2C605-D2C5-4B31-A060-BEA62AEE1E03}" destId="{F6F97D40-FE5E-47D0-B2E4-C7E9143E78C9}" srcOrd="3" destOrd="0" presId="urn:microsoft.com/office/officeart/2005/8/layout/balance1"/>
    <dgm:cxn modelId="{72FB9763-2920-485C-A9EC-6D0E4BEF2F9C}" type="presParOf" srcId="{96F2C605-D2C5-4B31-A060-BEA62AEE1E03}" destId="{AC28A7A6-F672-44B9-995A-2654F739D791}" srcOrd="4" destOrd="0" presId="urn:microsoft.com/office/officeart/2005/8/layout/balance1"/>
    <dgm:cxn modelId="{EF18A386-7C82-4C68-852B-045F639A7EC4}" type="presParOf" srcId="{96F2C605-D2C5-4B31-A060-BEA62AEE1E03}" destId="{FAB0E03F-9E03-4C41-937B-F3A55F9994CC}" srcOrd="5" destOrd="0" presId="urn:microsoft.com/office/officeart/2005/8/layout/balance1"/>
    <dgm:cxn modelId="{1FB897AC-38DB-448A-93DD-4A8BEB47AEE4}" type="presParOf" srcId="{96F2C605-D2C5-4B31-A060-BEA62AEE1E03}" destId="{62621B9A-41A4-4A02-BF5B-AEC5A1203433}" srcOrd="6" destOrd="0" presId="urn:microsoft.com/office/officeart/2005/8/layout/balance1"/>
    <dgm:cxn modelId="{E40B1448-A37B-4C3C-9D94-C13D7C8809FD}" type="presParOf" srcId="{96F2C605-D2C5-4B31-A060-BEA62AEE1E03}" destId="{DD709DD7-8FE8-4641-BE0D-37D6C11AA9E8}" srcOrd="7" destOrd="0" presId="urn:microsoft.com/office/officeart/2005/8/layout/balance1"/>
    <dgm:cxn modelId="{91D10EBD-6C31-4A7D-A644-A9E5003AE884}" type="presParOf" srcId="{96F2C605-D2C5-4B31-A060-BEA62AEE1E03}" destId="{91EFD30A-2FBB-4D86-8E6F-B35372F3C436}" srcOrd="8" destOrd="0" presId="urn:microsoft.com/office/officeart/2005/8/layout/balance1"/>
  </dgm:cxnLst>
  <dgm:bg>
    <a:noFill/>
  </dgm:bg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C6C289-9CDE-439A-A19A-7ECA5FD80387}" type="doc">
      <dgm:prSet loTypeId="urn:microsoft.com/office/officeart/2005/8/layout/hList2" loCatId="list" qsTypeId="urn:microsoft.com/office/officeart/2005/8/quickstyle/3d3" qsCatId="3D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E2B30C2A-9BC9-46BA-8380-519787773554}">
      <dgm:prSet phldrT="[Текст]" custT="1"/>
      <dgm:spPr/>
      <dgm:t>
        <a:bodyPr/>
        <a:lstStyle/>
        <a:p>
          <a:r>
            <a:rPr lang="ru-RU" sz="2400" b="0" i="0" dirty="0" smtClean="0">
              <a:solidFill>
                <a:schemeClr val="accent2">
                  <a:lumMod val="75000"/>
                </a:schemeClr>
              </a:solidFill>
              <a:latin typeface="GungsuhChe" pitchFamily="49" charset="-127"/>
              <a:ea typeface="GungsuhChe" pitchFamily="49" charset="-127"/>
            </a:rPr>
            <a:t>10 класс</a:t>
          </a:r>
          <a:endParaRPr lang="ru-RU" sz="2400" b="0" i="0" dirty="0">
            <a:solidFill>
              <a:schemeClr val="accent2">
                <a:lumMod val="75000"/>
              </a:schemeClr>
            </a:solidFill>
            <a:latin typeface="GungsuhChe" pitchFamily="49" charset="-127"/>
            <a:ea typeface="GungsuhChe" pitchFamily="49" charset="-127"/>
          </a:endParaRPr>
        </a:p>
      </dgm:t>
    </dgm:pt>
    <dgm:pt modelId="{7066BF70-22A3-46E2-ABD8-5CC929460A15}" type="parTrans" cxnId="{13336427-5B13-47D6-9D6E-67C6E8348ABE}">
      <dgm:prSet/>
      <dgm:spPr/>
      <dgm:t>
        <a:bodyPr/>
        <a:lstStyle/>
        <a:p>
          <a:endParaRPr lang="ru-RU"/>
        </a:p>
      </dgm:t>
    </dgm:pt>
    <dgm:pt modelId="{85465E50-89CE-4F52-B570-53565121046C}" type="sibTrans" cxnId="{13336427-5B13-47D6-9D6E-67C6E8348ABE}">
      <dgm:prSet/>
      <dgm:spPr/>
      <dgm:t>
        <a:bodyPr/>
        <a:lstStyle/>
        <a:p>
          <a:endParaRPr lang="ru-RU"/>
        </a:p>
      </dgm:t>
    </dgm:pt>
    <dgm:pt modelId="{181C1185-DAA9-4A01-90E6-C4D8E455B01C}">
      <dgm:prSet phldrT="[Текст]"/>
      <dgm:spPr/>
      <dgm:t>
        <a:bodyPr/>
        <a:lstStyle/>
        <a:p>
          <a:r>
            <a:rPr lang="ru-RU" dirty="0" smtClean="0"/>
            <a:t>Медицина</a:t>
          </a:r>
          <a:endParaRPr lang="ru-RU" dirty="0"/>
        </a:p>
      </dgm:t>
    </dgm:pt>
    <dgm:pt modelId="{1EBBD79E-51BB-4DCF-B30F-7DD5808CC4E6}" type="parTrans" cxnId="{5B82C62E-3368-416B-AC75-DB537C963B92}">
      <dgm:prSet/>
      <dgm:spPr/>
      <dgm:t>
        <a:bodyPr/>
        <a:lstStyle/>
        <a:p>
          <a:endParaRPr lang="ru-RU"/>
        </a:p>
      </dgm:t>
    </dgm:pt>
    <dgm:pt modelId="{D36A8E8A-FBBF-4A47-817E-9F7E5878A395}" type="sibTrans" cxnId="{5B82C62E-3368-416B-AC75-DB537C963B92}">
      <dgm:prSet/>
      <dgm:spPr/>
      <dgm:t>
        <a:bodyPr/>
        <a:lstStyle/>
        <a:p>
          <a:endParaRPr lang="ru-RU"/>
        </a:p>
      </dgm:t>
    </dgm:pt>
    <dgm:pt modelId="{E77BD384-7AB5-40C1-BFBB-E87DE08EDCBD}">
      <dgm:prSet phldrT="[Текст]"/>
      <dgm:spPr/>
      <dgm:t>
        <a:bodyPr/>
        <a:lstStyle/>
        <a:p>
          <a:r>
            <a:rPr lang="ru-RU" dirty="0" smtClean="0"/>
            <a:t>Юрист</a:t>
          </a:r>
          <a:endParaRPr lang="ru-RU" dirty="0"/>
        </a:p>
      </dgm:t>
    </dgm:pt>
    <dgm:pt modelId="{F99491B8-C0D6-4F9A-866F-E5435652FB7D}" type="parTrans" cxnId="{DB184FF8-D5E4-4D9A-B7F3-6442FEF4A303}">
      <dgm:prSet/>
      <dgm:spPr/>
      <dgm:t>
        <a:bodyPr/>
        <a:lstStyle/>
        <a:p>
          <a:endParaRPr lang="ru-RU"/>
        </a:p>
      </dgm:t>
    </dgm:pt>
    <dgm:pt modelId="{DB6703EA-26DF-4756-B8AF-8AA52A2F256A}" type="sibTrans" cxnId="{DB184FF8-D5E4-4D9A-B7F3-6442FEF4A303}">
      <dgm:prSet/>
      <dgm:spPr/>
      <dgm:t>
        <a:bodyPr/>
        <a:lstStyle/>
        <a:p>
          <a:endParaRPr lang="ru-RU"/>
        </a:p>
      </dgm:t>
    </dgm:pt>
    <dgm:pt modelId="{9D0F95BD-933F-4758-8037-2C3988794B83}">
      <dgm:prSet phldrT="[Текст]" custT="1"/>
      <dgm:spPr/>
      <dgm:t>
        <a:bodyPr/>
        <a:lstStyle/>
        <a:p>
          <a:r>
            <a:rPr lang="ru-RU" sz="2400" b="0" i="0" dirty="0" smtClean="0">
              <a:solidFill>
                <a:schemeClr val="accent2">
                  <a:lumMod val="75000"/>
                </a:schemeClr>
              </a:solidFill>
              <a:latin typeface="GungsuhChe" pitchFamily="49" charset="-127"/>
              <a:ea typeface="GungsuhChe" pitchFamily="49" charset="-127"/>
            </a:rPr>
            <a:t>11 класс</a:t>
          </a:r>
          <a:endParaRPr lang="ru-RU" sz="2400" b="0" i="0" dirty="0">
            <a:solidFill>
              <a:schemeClr val="accent2">
                <a:lumMod val="75000"/>
              </a:schemeClr>
            </a:solidFill>
            <a:latin typeface="GungsuhChe" pitchFamily="49" charset="-127"/>
            <a:ea typeface="GungsuhChe" pitchFamily="49" charset="-127"/>
          </a:endParaRPr>
        </a:p>
      </dgm:t>
    </dgm:pt>
    <dgm:pt modelId="{86273FEA-7764-4B1B-8BED-4FEB1C659B51}" type="parTrans" cxnId="{08CBA3B8-5C81-4F0C-85BA-EFCEFB5DA3F4}">
      <dgm:prSet/>
      <dgm:spPr/>
      <dgm:t>
        <a:bodyPr/>
        <a:lstStyle/>
        <a:p>
          <a:endParaRPr lang="ru-RU"/>
        </a:p>
      </dgm:t>
    </dgm:pt>
    <dgm:pt modelId="{EAB9668A-F892-41D3-8AF4-734DD68DF9B6}" type="sibTrans" cxnId="{08CBA3B8-5C81-4F0C-85BA-EFCEFB5DA3F4}">
      <dgm:prSet/>
      <dgm:spPr/>
      <dgm:t>
        <a:bodyPr/>
        <a:lstStyle/>
        <a:p>
          <a:endParaRPr lang="ru-RU"/>
        </a:p>
      </dgm:t>
    </dgm:pt>
    <dgm:pt modelId="{2FA3FC65-3119-44C2-9906-AE9B22111AA9}">
      <dgm:prSet phldrT="[Текст]"/>
      <dgm:spPr/>
      <dgm:t>
        <a:bodyPr/>
        <a:lstStyle/>
        <a:p>
          <a:r>
            <a:rPr lang="ru-RU" dirty="0" smtClean="0"/>
            <a:t>Экономист</a:t>
          </a:r>
          <a:endParaRPr lang="ru-RU" dirty="0"/>
        </a:p>
      </dgm:t>
    </dgm:pt>
    <dgm:pt modelId="{B5280E78-742C-4C7D-8FE6-D12A3EC6EA9B}" type="parTrans" cxnId="{7AC42325-812E-498D-B153-35A04A1FA127}">
      <dgm:prSet/>
      <dgm:spPr/>
      <dgm:t>
        <a:bodyPr/>
        <a:lstStyle/>
        <a:p>
          <a:endParaRPr lang="ru-RU"/>
        </a:p>
      </dgm:t>
    </dgm:pt>
    <dgm:pt modelId="{68EF86AB-9FEB-4133-8BDD-EC69DD1EAC17}" type="sibTrans" cxnId="{7AC42325-812E-498D-B153-35A04A1FA127}">
      <dgm:prSet/>
      <dgm:spPr/>
      <dgm:t>
        <a:bodyPr/>
        <a:lstStyle/>
        <a:p>
          <a:endParaRPr lang="ru-RU"/>
        </a:p>
      </dgm:t>
    </dgm:pt>
    <dgm:pt modelId="{43068FA7-0853-4D7D-ABD1-4DA20C4D4C8E}">
      <dgm:prSet phldrT="[Текст]"/>
      <dgm:spPr/>
      <dgm:t>
        <a:bodyPr/>
        <a:lstStyle/>
        <a:p>
          <a:r>
            <a:rPr lang="ru-RU" dirty="0" smtClean="0"/>
            <a:t>Медик</a:t>
          </a:r>
          <a:endParaRPr lang="ru-RU" dirty="0"/>
        </a:p>
      </dgm:t>
    </dgm:pt>
    <dgm:pt modelId="{98E7EF25-70B2-4A10-9CD9-7F5C9B09B938}" type="parTrans" cxnId="{E07180F2-6264-4FC3-933A-92CB15D660B4}">
      <dgm:prSet/>
      <dgm:spPr/>
      <dgm:t>
        <a:bodyPr/>
        <a:lstStyle/>
        <a:p>
          <a:endParaRPr lang="ru-RU"/>
        </a:p>
      </dgm:t>
    </dgm:pt>
    <dgm:pt modelId="{BE2CEA12-DA6A-4B54-A01A-F7A175E4034D}" type="sibTrans" cxnId="{E07180F2-6264-4FC3-933A-92CB15D660B4}">
      <dgm:prSet/>
      <dgm:spPr/>
      <dgm:t>
        <a:bodyPr/>
        <a:lstStyle/>
        <a:p>
          <a:endParaRPr lang="ru-RU"/>
        </a:p>
      </dgm:t>
    </dgm:pt>
    <dgm:pt modelId="{FA51F49A-A978-497F-952F-B54062E34685}">
      <dgm:prSet phldrT="[Текст]" custT="1"/>
      <dgm:spPr/>
      <dgm:t>
        <a:bodyPr/>
        <a:lstStyle/>
        <a:p>
          <a:r>
            <a:rPr lang="ru-RU" sz="2400" b="0" i="0" dirty="0" smtClean="0">
              <a:solidFill>
                <a:schemeClr val="accent2">
                  <a:lumMod val="75000"/>
                </a:schemeClr>
              </a:solidFill>
              <a:latin typeface="GungsuhChe" pitchFamily="49" charset="-127"/>
              <a:ea typeface="GungsuhChe" pitchFamily="49" charset="-127"/>
            </a:rPr>
            <a:t>Общий</a:t>
          </a:r>
          <a:endParaRPr lang="ru-RU" sz="2400" b="0" i="0" dirty="0">
            <a:solidFill>
              <a:schemeClr val="accent2">
                <a:lumMod val="75000"/>
              </a:schemeClr>
            </a:solidFill>
            <a:latin typeface="GungsuhChe" pitchFamily="49" charset="-127"/>
            <a:ea typeface="GungsuhChe" pitchFamily="49" charset="-127"/>
          </a:endParaRPr>
        </a:p>
      </dgm:t>
    </dgm:pt>
    <dgm:pt modelId="{90BA5DD5-1B04-4480-A899-DD1F26AF3AE6}" type="parTrans" cxnId="{72CFC5B7-B971-4CF9-BA08-10F0A5026234}">
      <dgm:prSet/>
      <dgm:spPr/>
      <dgm:t>
        <a:bodyPr/>
        <a:lstStyle/>
        <a:p>
          <a:endParaRPr lang="ru-RU"/>
        </a:p>
      </dgm:t>
    </dgm:pt>
    <dgm:pt modelId="{F4860F9A-41F8-4207-B5F6-B357D0D74859}" type="sibTrans" cxnId="{72CFC5B7-B971-4CF9-BA08-10F0A5026234}">
      <dgm:prSet/>
      <dgm:spPr/>
      <dgm:t>
        <a:bodyPr/>
        <a:lstStyle/>
        <a:p>
          <a:endParaRPr lang="ru-RU"/>
        </a:p>
      </dgm:t>
    </dgm:pt>
    <dgm:pt modelId="{70CC7354-3D31-49C8-BE51-0080C73091A1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Медик</a:t>
          </a:r>
          <a:endParaRPr lang="ru-RU" dirty="0"/>
        </a:p>
      </dgm:t>
    </dgm:pt>
    <dgm:pt modelId="{B61C2D44-860B-45DF-ABC5-B5F99226157C}" type="parTrans" cxnId="{DED3AE58-1071-44D7-AB9E-C40787915D94}">
      <dgm:prSet/>
      <dgm:spPr/>
      <dgm:t>
        <a:bodyPr/>
        <a:lstStyle/>
        <a:p>
          <a:endParaRPr lang="ru-RU"/>
        </a:p>
      </dgm:t>
    </dgm:pt>
    <dgm:pt modelId="{A2BB9B3F-5D2D-4EB2-8F20-2F7DD802758D}" type="sibTrans" cxnId="{DED3AE58-1071-44D7-AB9E-C40787915D94}">
      <dgm:prSet/>
      <dgm:spPr/>
      <dgm:t>
        <a:bodyPr/>
        <a:lstStyle/>
        <a:p>
          <a:endParaRPr lang="ru-RU"/>
        </a:p>
      </dgm:t>
    </dgm:pt>
    <dgm:pt modelId="{68486247-5899-4B20-93C5-D95AF5264F54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Переводчик</a:t>
          </a:r>
          <a:endParaRPr lang="ru-RU" dirty="0"/>
        </a:p>
      </dgm:t>
    </dgm:pt>
    <dgm:pt modelId="{5C89B057-B539-44E6-ACEC-1B10333FC726}" type="parTrans" cxnId="{72120353-0EB4-4D60-9591-CDCA071A9FCF}">
      <dgm:prSet/>
      <dgm:spPr/>
      <dgm:t>
        <a:bodyPr/>
        <a:lstStyle/>
        <a:p>
          <a:endParaRPr lang="ru-RU"/>
        </a:p>
      </dgm:t>
    </dgm:pt>
    <dgm:pt modelId="{AC141052-E551-48CC-B6EE-446BA84612D2}" type="sibTrans" cxnId="{72120353-0EB4-4D60-9591-CDCA071A9FCF}">
      <dgm:prSet/>
      <dgm:spPr/>
      <dgm:t>
        <a:bodyPr/>
        <a:lstStyle/>
        <a:p>
          <a:endParaRPr lang="ru-RU"/>
        </a:p>
      </dgm:t>
    </dgm:pt>
    <dgm:pt modelId="{4E92C5D3-1520-46E7-975C-19C52363D92A}">
      <dgm:prSet phldrT="[Текст]"/>
      <dgm:spPr/>
      <dgm:t>
        <a:bodyPr/>
        <a:lstStyle/>
        <a:p>
          <a:r>
            <a:rPr lang="ru-RU" dirty="0" smtClean="0"/>
            <a:t>Военный </a:t>
          </a:r>
          <a:endParaRPr lang="ru-RU" dirty="0"/>
        </a:p>
      </dgm:t>
    </dgm:pt>
    <dgm:pt modelId="{92A14432-9CC0-4A0B-B340-3EEE9C37C16E}" type="parTrans" cxnId="{53A33697-02DA-45EC-9B88-55AB72C2AAD2}">
      <dgm:prSet/>
      <dgm:spPr/>
      <dgm:t>
        <a:bodyPr/>
        <a:lstStyle/>
        <a:p>
          <a:endParaRPr lang="ru-RU"/>
        </a:p>
      </dgm:t>
    </dgm:pt>
    <dgm:pt modelId="{30E289E2-9C4C-4048-B18A-F9E26377334E}" type="sibTrans" cxnId="{53A33697-02DA-45EC-9B88-55AB72C2AAD2}">
      <dgm:prSet/>
      <dgm:spPr/>
      <dgm:t>
        <a:bodyPr/>
        <a:lstStyle/>
        <a:p>
          <a:endParaRPr lang="ru-RU"/>
        </a:p>
      </dgm:t>
    </dgm:pt>
    <dgm:pt modelId="{FBF9D853-A94A-455B-BA53-EBD15FF56613}">
      <dgm:prSet phldrT="[Текст]"/>
      <dgm:spPr/>
      <dgm:t>
        <a:bodyPr/>
        <a:lstStyle/>
        <a:p>
          <a:r>
            <a:rPr lang="ru-RU" dirty="0" smtClean="0"/>
            <a:t>Переводчик</a:t>
          </a:r>
          <a:endParaRPr lang="ru-RU" dirty="0"/>
        </a:p>
      </dgm:t>
    </dgm:pt>
    <dgm:pt modelId="{11BB5820-463A-4F97-8E9B-CF9CFB19D315}" type="parTrans" cxnId="{47C3909B-05AA-41D8-9890-DC01A82B0A12}">
      <dgm:prSet/>
      <dgm:spPr/>
      <dgm:t>
        <a:bodyPr/>
        <a:lstStyle/>
        <a:p>
          <a:endParaRPr lang="ru-RU"/>
        </a:p>
      </dgm:t>
    </dgm:pt>
    <dgm:pt modelId="{BD76372E-3432-4FAA-AA39-4AA7399E6A97}" type="sibTrans" cxnId="{47C3909B-05AA-41D8-9890-DC01A82B0A12}">
      <dgm:prSet/>
      <dgm:spPr/>
      <dgm:t>
        <a:bodyPr/>
        <a:lstStyle/>
        <a:p>
          <a:endParaRPr lang="ru-RU"/>
        </a:p>
      </dgm:t>
    </dgm:pt>
    <dgm:pt modelId="{C9A29C86-8CB9-4100-B26C-2EC4FD9693A4}">
      <dgm:prSet phldrT="[Текст]"/>
      <dgm:spPr/>
      <dgm:t>
        <a:bodyPr/>
        <a:lstStyle/>
        <a:p>
          <a:r>
            <a:rPr lang="ru-RU" dirty="0" smtClean="0"/>
            <a:t>Программист</a:t>
          </a:r>
          <a:endParaRPr lang="ru-RU" dirty="0"/>
        </a:p>
      </dgm:t>
    </dgm:pt>
    <dgm:pt modelId="{EB0F510D-015F-41E0-ADF2-8E7A3BEE5881}" type="parTrans" cxnId="{C6485810-9172-4AA0-9027-A0644729CAAB}">
      <dgm:prSet/>
      <dgm:spPr/>
      <dgm:t>
        <a:bodyPr/>
        <a:lstStyle/>
        <a:p>
          <a:endParaRPr lang="ru-RU"/>
        </a:p>
      </dgm:t>
    </dgm:pt>
    <dgm:pt modelId="{601792CD-5230-4B61-BCE5-5709E148D824}" type="sibTrans" cxnId="{C6485810-9172-4AA0-9027-A0644729CAAB}">
      <dgm:prSet/>
      <dgm:spPr/>
      <dgm:t>
        <a:bodyPr/>
        <a:lstStyle/>
        <a:p>
          <a:endParaRPr lang="ru-RU"/>
        </a:p>
      </dgm:t>
    </dgm:pt>
    <dgm:pt modelId="{827BAD79-B978-4583-A0F2-0937CA193CA4}">
      <dgm:prSet phldrT="[Текст]"/>
      <dgm:spPr/>
      <dgm:t>
        <a:bodyPr/>
        <a:lstStyle/>
        <a:p>
          <a:r>
            <a:rPr lang="ru-RU" dirty="0" smtClean="0"/>
            <a:t>Переводчик</a:t>
          </a:r>
          <a:endParaRPr lang="ru-RU" dirty="0"/>
        </a:p>
      </dgm:t>
    </dgm:pt>
    <dgm:pt modelId="{F0F3A4FE-CD5A-4227-95EB-7F6ACBD85197}" type="parTrans" cxnId="{9BD7A9C2-7CC6-45DB-8B32-F5CA782B3002}">
      <dgm:prSet/>
      <dgm:spPr/>
      <dgm:t>
        <a:bodyPr/>
        <a:lstStyle/>
        <a:p>
          <a:endParaRPr lang="ru-RU"/>
        </a:p>
      </dgm:t>
    </dgm:pt>
    <dgm:pt modelId="{1B0DA627-9376-4DC3-BB6D-B34B828527DA}" type="sibTrans" cxnId="{9BD7A9C2-7CC6-45DB-8B32-F5CA782B3002}">
      <dgm:prSet/>
      <dgm:spPr/>
      <dgm:t>
        <a:bodyPr/>
        <a:lstStyle/>
        <a:p>
          <a:endParaRPr lang="ru-RU"/>
        </a:p>
      </dgm:t>
    </dgm:pt>
    <dgm:pt modelId="{6863ED25-DD97-41B4-B145-EE9D28DA3FA5}">
      <dgm:prSet phldrT="[Текст]"/>
      <dgm:spPr/>
      <dgm:t>
        <a:bodyPr/>
        <a:lstStyle/>
        <a:p>
          <a:r>
            <a:rPr lang="ru-RU" dirty="0" smtClean="0"/>
            <a:t>Инженер</a:t>
          </a:r>
          <a:endParaRPr lang="ru-RU" dirty="0"/>
        </a:p>
      </dgm:t>
    </dgm:pt>
    <dgm:pt modelId="{84D63D36-E1E6-4ABB-93DD-CF3799885BF1}" type="parTrans" cxnId="{F6CB8697-57AE-4185-8F40-63B544290502}">
      <dgm:prSet/>
      <dgm:spPr/>
      <dgm:t>
        <a:bodyPr/>
        <a:lstStyle/>
        <a:p>
          <a:endParaRPr lang="ru-RU"/>
        </a:p>
      </dgm:t>
    </dgm:pt>
    <dgm:pt modelId="{2A3038D9-E386-4808-8742-1D0A845704A1}" type="sibTrans" cxnId="{F6CB8697-57AE-4185-8F40-63B544290502}">
      <dgm:prSet/>
      <dgm:spPr/>
      <dgm:t>
        <a:bodyPr/>
        <a:lstStyle/>
        <a:p>
          <a:endParaRPr lang="ru-RU"/>
        </a:p>
      </dgm:t>
    </dgm:pt>
    <dgm:pt modelId="{C798C57C-B895-464A-9F48-DCED5B98CDBB}">
      <dgm:prSet phldrT="[Текст]"/>
      <dgm:spPr/>
      <dgm:t>
        <a:bodyPr/>
        <a:lstStyle/>
        <a:p>
          <a:r>
            <a:rPr lang="ru-RU" dirty="0" smtClean="0"/>
            <a:t>Бухгалтер</a:t>
          </a:r>
          <a:endParaRPr lang="ru-RU" dirty="0"/>
        </a:p>
      </dgm:t>
    </dgm:pt>
    <dgm:pt modelId="{A57AE6E0-499A-4E69-BC27-D376D45FF133}" type="parTrans" cxnId="{22654D70-24B3-4D91-97A3-06C1B0A1F162}">
      <dgm:prSet/>
      <dgm:spPr/>
      <dgm:t>
        <a:bodyPr/>
        <a:lstStyle/>
        <a:p>
          <a:endParaRPr lang="ru-RU"/>
        </a:p>
      </dgm:t>
    </dgm:pt>
    <dgm:pt modelId="{5211B6D7-55CE-468D-8744-C31B689744B2}" type="sibTrans" cxnId="{22654D70-24B3-4D91-97A3-06C1B0A1F162}">
      <dgm:prSet/>
      <dgm:spPr/>
      <dgm:t>
        <a:bodyPr/>
        <a:lstStyle/>
        <a:p>
          <a:endParaRPr lang="ru-RU"/>
        </a:p>
      </dgm:t>
    </dgm:pt>
    <dgm:pt modelId="{C1B772FE-AF60-4993-AD9C-5BDA996A62E1}">
      <dgm:prSet phldrT="[Текст]"/>
      <dgm:spPr/>
      <dgm:t>
        <a:bodyPr/>
        <a:lstStyle/>
        <a:p>
          <a:r>
            <a:rPr lang="ru-RU" dirty="0" smtClean="0"/>
            <a:t>Менеджер</a:t>
          </a:r>
          <a:endParaRPr lang="ru-RU" dirty="0"/>
        </a:p>
      </dgm:t>
    </dgm:pt>
    <dgm:pt modelId="{9890A0CC-C4EB-4A20-A8BC-13417AC72FE5}" type="parTrans" cxnId="{00CAD28C-1C75-4E03-ABDA-85FA4683B071}">
      <dgm:prSet/>
      <dgm:spPr/>
      <dgm:t>
        <a:bodyPr/>
        <a:lstStyle/>
        <a:p>
          <a:endParaRPr lang="ru-RU"/>
        </a:p>
      </dgm:t>
    </dgm:pt>
    <dgm:pt modelId="{28E6A11F-C708-4309-9DB7-AB0C8A1309F0}" type="sibTrans" cxnId="{00CAD28C-1C75-4E03-ABDA-85FA4683B071}">
      <dgm:prSet/>
      <dgm:spPr/>
      <dgm:t>
        <a:bodyPr/>
        <a:lstStyle/>
        <a:p>
          <a:endParaRPr lang="ru-RU"/>
        </a:p>
      </dgm:t>
    </dgm:pt>
    <dgm:pt modelId="{F2D96DBC-B71A-4EA8-9697-B6A1D4055CF5}">
      <dgm:prSet phldrT="[Текст]"/>
      <dgm:spPr/>
      <dgm:t>
        <a:bodyPr/>
        <a:lstStyle/>
        <a:p>
          <a:r>
            <a:rPr lang="ru-RU" dirty="0" smtClean="0"/>
            <a:t>Менеджер</a:t>
          </a:r>
          <a:endParaRPr lang="ru-RU" dirty="0"/>
        </a:p>
      </dgm:t>
    </dgm:pt>
    <dgm:pt modelId="{B2AB66D9-A835-48C5-8AE0-A51D0825AD50}" type="parTrans" cxnId="{41A562D8-2DDD-4B7B-A044-1E1E43291664}">
      <dgm:prSet/>
      <dgm:spPr/>
      <dgm:t>
        <a:bodyPr/>
        <a:lstStyle/>
        <a:p>
          <a:endParaRPr lang="ru-RU"/>
        </a:p>
      </dgm:t>
    </dgm:pt>
    <dgm:pt modelId="{CB4C064E-4BB3-4C04-90E6-E47E006F3328}" type="sibTrans" cxnId="{41A562D8-2DDD-4B7B-A044-1E1E43291664}">
      <dgm:prSet/>
      <dgm:spPr/>
      <dgm:t>
        <a:bodyPr/>
        <a:lstStyle/>
        <a:p>
          <a:endParaRPr lang="ru-RU"/>
        </a:p>
      </dgm:t>
    </dgm:pt>
    <dgm:pt modelId="{A4F41E38-8A15-4E11-9F17-77744750548A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Экономист</a:t>
          </a:r>
          <a:endParaRPr lang="ru-RU" dirty="0"/>
        </a:p>
      </dgm:t>
    </dgm:pt>
    <dgm:pt modelId="{BCC20D68-EDC5-4546-B962-78B67FFFAFAC}" type="parTrans" cxnId="{1EAD7940-A722-424E-BFB6-3798FB5890C6}">
      <dgm:prSet/>
      <dgm:spPr/>
      <dgm:t>
        <a:bodyPr/>
        <a:lstStyle/>
        <a:p>
          <a:endParaRPr lang="ru-RU"/>
        </a:p>
      </dgm:t>
    </dgm:pt>
    <dgm:pt modelId="{8BDF4CE4-A18C-411B-9478-3DB2837D2677}" type="sibTrans" cxnId="{1EAD7940-A722-424E-BFB6-3798FB5890C6}">
      <dgm:prSet/>
      <dgm:spPr/>
      <dgm:t>
        <a:bodyPr/>
        <a:lstStyle/>
        <a:p>
          <a:endParaRPr lang="ru-RU"/>
        </a:p>
      </dgm:t>
    </dgm:pt>
    <dgm:pt modelId="{5E0252EA-3E87-427F-AD79-D658EF47054F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Военный </a:t>
          </a:r>
          <a:endParaRPr lang="ru-RU" dirty="0"/>
        </a:p>
      </dgm:t>
    </dgm:pt>
    <dgm:pt modelId="{5A34043F-B194-473E-A4CC-12F37F6280F5}" type="parTrans" cxnId="{67062FF9-3F72-4B7E-A062-6B555FA26EFA}">
      <dgm:prSet/>
      <dgm:spPr/>
      <dgm:t>
        <a:bodyPr/>
        <a:lstStyle/>
        <a:p>
          <a:endParaRPr lang="ru-RU"/>
        </a:p>
      </dgm:t>
    </dgm:pt>
    <dgm:pt modelId="{E27B0096-EDDD-4AD1-B700-34EC90A1078C}" type="sibTrans" cxnId="{67062FF9-3F72-4B7E-A062-6B555FA26EFA}">
      <dgm:prSet/>
      <dgm:spPr/>
      <dgm:t>
        <a:bodyPr/>
        <a:lstStyle/>
        <a:p>
          <a:endParaRPr lang="ru-RU"/>
        </a:p>
      </dgm:t>
    </dgm:pt>
    <dgm:pt modelId="{BD982CD9-C3D3-4E3D-BFB9-73DDA07E7EE4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Программист</a:t>
          </a:r>
          <a:endParaRPr lang="ru-RU" dirty="0"/>
        </a:p>
      </dgm:t>
    </dgm:pt>
    <dgm:pt modelId="{6118F742-51F4-4D52-A5E6-BD5D3119730B}" type="parTrans" cxnId="{0A4303E7-F783-4DEA-8380-50590619049A}">
      <dgm:prSet/>
      <dgm:spPr/>
      <dgm:t>
        <a:bodyPr/>
        <a:lstStyle/>
        <a:p>
          <a:endParaRPr lang="ru-RU"/>
        </a:p>
      </dgm:t>
    </dgm:pt>
    <dgm:pt modelId="{8C92F973-52AF-45A6-8143-573A0CC6E9A3}" type="sibTrans" cxnId="{0A4303E7-F783-4DEA-8380-50590619049A}">
      <dgm:prSet/>
      <dgm:spPr/>
      <dgm:t>
        <a:bodyPr/>
        <a:lstStyle/>
        <a:p>
          <a:endParaRPr lang="ru-RU"/>
        </a:p>
      </dgm:t>
    </dgm:pt>
    <dgm:pt modelId="{76A185F0-7F0C-4205-AE96-0E8E85E98006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Менеджер</a:t>
          </a:r>
          <a:endParaRPr lang="ru-RU" dirty="0"/>
        </a:p>
      </dgm:t>
    </dgm:pt>
    <dgm:pt modelId="{9E28DA28-760F-4642-ADB2-307D51D72FAF}" type="parTrans" cxnId="{CF0EF55E-119E-41FD-AC7C-8954FE7A60D2}">
      <dgm:prSet/>
      <dgm:spPr/>
      <dgm:t>
        <a:bodyPr/>
        <a:lstStyle/>
        <a:p>
          <a:endParaRPr lang="ru-RU"/>
        </a:p>
      </dgm:t>
    </dgm:pt>
    <dgm:pt modelId="{C6BE84FE-03A6-4E49-8967-F267B028A3FC}" type="sibTrans" cxnId="{CF0EF55E-119E-41FD-AC7C-8954FE7A60D2}">
      <dgm:prSet/>
      <dgm:spPr/>
      <dgm:t>
        <a:bodyPr/>
        <a:lstStyle/>
        <a:p>
          <a:endParaRPr lang="ru-RU"/>
        </a:p>
      </dgm:t>
    </dgm:pt>
    <dgm:pt modelId="{7900A172-3C74-4EF8-81BE-A696C1A0D2F8}" type="pres">
      <dgm:prSet presAssocID="{B4C6C289-9CDE-439A-A19A-7ECA5FD8038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1A2E90B-4F9E-4811-8ABF-314E634B49EF}" type="pres">
      <dgm:prSet presAssocID="{E2B30C2A-9BC9-46BA-8380-519787773554}" presName="compositeNode" presStyleCnt="0">
        <dgm:presLayoutVars>
          <dgm:bulletEnabled val="1"/>
        </dgm:presLayoutVars>
      </dgm:prSet>
      <dgm:spPr/>
    </dgm:pt>
    <dgm:pt modelId="{082C4A68-7A77-4A98-A1E5-0C11CD4BB2B1}" type="pres">
      <dgm:prSet presAssocID="{E2B30C2A-9BC9-46BA-8380-519787773554}" presName="image" presStyleLbl="fgImgPlace1" presStyleIdx="0" presStyleCnt="3" custScaleX="114312" custScaleY="89024" custLinFactNeighborX="9911" custLinFactNeighborY="26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D5B6119-0D16-484F-ACD1-E79DF8324B18}" type="pres">
      <dgm:prSet presAssocID="{E2B30C2A-9BC9-46BA-8380-519787773554}" presName="childNode" presStyleLbl="node1" presStyleIdx="0" presStyleCnt="3" custScaleX="122753" custScaleY="79529" custLinFactNeighborX="12840" custLinFactNeighborY="-11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6A67D-749F-4DD4-A702-0278D7E13FC5}" type="pres">
      <dgm:prSet presAssocID="{E2B30C2A-9BC9-46BA-8380-519787773554}" presName="parentNode" presStyleLbl="revTx" presStyleIdx="0" presStyleCnt="3" custLinFactNeighborX="-8894" custLinFactNeighborY="-20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DCF65-713D-4C74-BD42-1DDA3F13DD23}" type="pres">
      <dgm:prSet presAssocID="{85465E50-89CE-4F52-B570-53565121046C}" presName="sibTrans" presStyleCnt="0"/>
      <dgm:spPr/>
    </dgm:pt>
    <dgm:pt modelId="{865A6AA5-D917-4C64-A685-13CA880C0392}" type="pres">
      <dgm:prSet presAssocID="{9D0F95BD-933F-4758-8037-2C3988794B83}" presName="compositeNode" presStyleCnt="0">
        <dgm:presLayoutVars>
          <dgm:bulletEnabled val="1"/>
        </dgm:presLayoutVars>
      </dgm:prSet>
      <dgm:spPr/>
    </dgm:pt>
    <dgm:pt modelId="{A4EE7445-FEA0-476F-9C7B-B878965BB2E1}" type="pres">
      <dgm:prSet presAssocID="{9D0F95BD-933F-4758-8037-2C3988794B83}" presName="image" presStyleLbl="fgImgPlace1" presStyleIdx="1" presStyleCnt="3" custScaleX="108052" custScaleY="88844" custLinFactNeighborX="277" custLinFactNeighborY="531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417EC7D-F698-4E8C-9E9C-41F78F26B42B}" type="pres">
      <dgm:prSet presAssocID="{9D0F95BD-933F-4758-8037-2C3988794B83}" presName="childNode" presStyleLbl="node1" presStyleIdx="1" presStyleCnt="3" custScaleX="117915" custScaleY="79529" custLinFactNeighborX="5868" custLinFactNeighborY="-11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0B4AD-C6E8-4A19-A603-1394DBB04751}" type="pres">
      <dgm:prSet presAssocID="{9D0F95BD-933F-4758-8037-2C3988794B83}" presName="parentNode" presStyleLbl="revTx" presStyleIdx="1" presStyleCnt="3" custScaleX="174550" custLinFactNeighborX="-12943" custLinFactNeighborY="-15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C60D9-C32F-4BCE-937C-1F13E237EF56}" type="pres">
      <dgm:prSet presAssocID="{EAB9668A-F892-41D3-8AF4-734DD68DF9B6}" presName="sibTrans" presStyleCnt="0"/>
      <dgm:spPr/>
    </dgm:pt>
    <dgm:pt modelId="{0686872E-E806-4E60-8CEC-E6B33BE68D54}" type="pres">
      <dgm:prSet presAssocID="{FA51F49A-A978-497F-952F-B54062E34685}" presName="compositeNode" presStyleCnt="0">
        <dgm:presLayoutVars>
          <dgm:bulletEnabled val="1"/>
        </dgm:presLayoutVars>
      </dgm:prSet>
      <dgm:spPr/>
    </dgm:pt>
    <dgm:pt modelId="{20B712B5-EEA6-428B-85C5-B81166800CD6}" type="pres">
      <dgm:prSet presAssocID="{FA51F49A-A978-497F-952F-B54062E34685}" presName="image" presStyleLbl="fgImgPlace1" presStyleIdx="2" presStyleCnt="3" custScaleX="121062" custScaleY="8037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337D1B1-73EC-4AC5-A209-0B1E80F43883}" type="pres">
      <dgm:prSet presAssocID="{FA51F49A-A978-497F-952F-B54062E34685}" presName="childNode" presStyleLbl="node1" presStyleIdx="2" presStyleCnt="3" custScaleX="120655" custScaleY="79529" custLinFactNeighborX="5105" custLinFactNeighborY="-13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ECB98-30D5-4FCE-A5BC-ACBB2D5EE40F}" type="pres">
      <dgm:prSet presAssocID="{FA51F49A-A978-497F-952F-B54062E34685}" presName="parentNode" presStyleLbl="revTx" presStyleIdx="2" presStyleCnt="3" custScaleX="143050" custLinFactNeighborX="-43083" custLinFactNeighborY="5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9A09CE-64B9-4428-9327-32E77D15570A}" type="presOf" srcId="{6863ED25-DD97-41B4-B145-EE9D28DA3FA5}" destId="{8417EC7D-F698-4E8C-9E9C-41F78F26B42B}" srcOrd="0" destOrd="3" presId="urn:microsoft.com/office/officeart/2005/8/layout/hList2"/>
    <dgm:cxn modelId="{00CAD28C-1C75-4E03-ABDA-85FA4683B071}" srcId="{9D0F95BD-933F-4758-8037-2C3988794B83}" destId="{C1B772FE-AF60-4993-AD9C-5BDA996A62E1}" srcOrd="5" destOrd="0" parTransId="{9890A0CC-C4EB-4A20-A8BC-13417AC72FE5}" sibTransId="{28E6A11F-C708-4309-9DB7-AB0C8A1309F0}"/>
    <dgm:cxn modelId="{B7CB6960-857B-4DB6-A261-76FDCC7EA5BF}" type="presOf" srcId="{5E0252EA-3E87-427F-AD79-D658EF47054F}" destId="{9337D1B1-73EC-4AC5-A209-0B1E80F43883}" srcOrd="0" destOrd="3" presId="urn:microsoft.com/office/officeart/2005/8/layout/hList2"/>
    <dgm:cxn modelId="{72120353-0EB4-4D60-9591-CDCA071A9FCF}" srcId="{FA51F49A-A978-497F-952F-B54062E34685}" destId="{68486247-5899-4B20-93C5-D95AF5264F54}" srcOrd="2" destOrd="0" parTransId="{5C89B057-B539-44E6-ACEC-1B10333FC726}" sibTransId="{AC141052-E551-48CC-B6EE-446BA84612D2}"/>
    <dgm:cxn modelId="{41A562D8-2DDD-4B7B-A044-1E1E43291664}" srcId="{E2B30C2A-9BC9-46BA-8380-519787773554}" destId="{F2D96DBC-B71A-4EA8-9697-B6A1D4055CF5}" srcOrd="5" destOrd="0" parTransId="{B2AB66D9-A835-48C5-8AE0-A51D0825AD50}" sibTransId="{CB4C064E-4BB3-4C04-90E6-E47E006F3328}"/>
    <dgm:cxn modelId="{0A4303E7-F783-4DEA-8380-50590619049A}" srcId="{FA51F49A-A978-497F-952F-B54062E34685}" destId="{BD982CD9-C3D3-4E3D-BFB9-73DDA07E7EE4}" srcOrd="4" destOrd="0" parTransId="{6118F742-51F4-4D52-A5E6-BD5D3119730B}" sibTransId="{8C92F973-52AF-45A6-8143-573A0CC6E9A3}"/>
    <dgm:cxn modelId="{968AA7AF-BF58-4115-9196-CD9C3348BD5D}" type="presOf" srcId="{BD982CD9-C3D3-4E3D-BFB9-73DDA07E7EE4}" destId="{9337D1B1-73EC-4AC5-A209-0B1E80F43883}" srcOrd="0" destOrd="4" presId="urn:microsoft.com/office/officeart/2005/8/layout/hList2"/>
    <dgm:cxn modelId="{9BD7A9C2-7CC6-45DB-8B32-F5CA782B3002}" srcId="{9D0F95BD-933F-4758-8037-2C3988794B83}" destId="{827BAD79-B978-4583-A0F2-0937CA193CA4}" srcOrd="2" destOrd="0" parTransId="{F0F3A4FE-CD5A-4227-95EB-7F6ACBD85197}" sibTransId="{1B0DA627-9376-4DC3-BB6D-B34B828527DA}"/>
    <dgm:cxn modelId="{171CC699-2872-475C-B3C5-447C17176E78}" type="presOf" srcId="{F2D96DBC-B71A-4EA8-9697-B6A1D4055CF5}" destId="{FD5B6119-0D16-484F-ACD1-E79DF8324B18}" srcOrd="0" destOrd="5" presId="urn:microsoft.com/office/officeart/2005/8/layout/hList2"/>
    <dgm:cxn modelId="{53A33697-02DA-45EC-9B88-55AB72C2AAD2}" srcId="{E2B30C2A-9BC9-46BA-8380-519787773554}" destId="{4E92C5D3-1520-46E7-975C-19C52363D92A}" srcOrd="2" destOrd="0" parTransId="{92A14432-9CC0-4A0B-B340-3EEE9C37C16E}" sibTransId="{30E289E2-9C4C-4048-B18A-F9E26377334E}"/>
    <dgm:cxn modelId="{F6CB8697-57AE-4185-8F40-63B544290502}" srcId="{9D0F95BD-933F-4758-8037-2C3988794B83}" destId="{6863ED25-DD97-41B4-B145-EE9D28DA3FA5}" srcOrd="3" destOrd="0" parTransId="{84D63D36-E1E6-4ABB-93DD-CF3799885BF1}" sibTransId="{2A3038D9-E386-4808-8742-1D0A845704A1}"/>
    <dgm:cxn modelId="{5B82C62E-3368-416B-AC75-DB537C963B92}" srcId="{E2B30C2A-9BC9-46BA-8380-519787773554}" destId="{181C1185-DAA9-4A01-90E6-C4D8E455B01C}" srcOrd="0" destOrd="0" parTransId="{1EBBD79E-51BB-4DCF-B30F-7DD5808CC4E6}" sibTransId="{D36A8E8A-FBBF-4A47-817E-9F7E5878A395}"/>
    <dgm:cxn modelId="{89DF4055-228F-49BF-AE01-286C6A0FE1AE}" type="presOf" srcId="{9D0F95BD-933F-4758-8037-2C3988794B83}" destId="{E7E0B4AD-C6E8-4A19-A603-1394DBB04751}" srcOrd="0" destOrd="0" presId="urn:microsoft.com/office/officeart/2005/8/layout/hList2"/>
    <dgm:cxn modelId="{EFC39C9A-D212-4C3E-9CE3-15356459AF6C}" type="presOf" srcId="{70CC7354-3D31-49C8-BE51-0080C73091A1}" destId="{9337D1B1-73EC-4AC5-A209-0B1E80F43883}" srcOrd="0" destOrd="0" presId="urn:microsoft.com/office/officeart/2005/8/layout/hList2"/>
    <dgm:cxn modelId="{52CBFCEB-4619-4D9E-B240-6348F6F46734}" type="presOf" srcId="{FBF9D853-A94A-455B-BA53-EBD15FF56613}" destId="{FD5B6119-0D16-484F-ACD1-E79DF8324B18}" srcOrd="0" destOrd="3" presId="urn:microsoft.com/office/officeart/2005/8/layout/hList2"/>
    <dgm:cxn modelId="{CCDF5227-80A5-4F8F-90BC-CB44B5E3A33E}" type="presOf" srcId="{E2B30C2A-9BC9-46BA-8380-519787773554}" destId="{B3A6A67D-749F-4DD4-A702-0278D7E13FC5}" srcOrd="0" destOrd="0" presId="urn:microsoft.com/office/officeart/2005/8/layout/hList2"/>
    <dgm:cxn modelId="{CF0EF55E-119E-41FD-AC7C-8954FE7A60D2}" srcId="{FA51F49A-A978-497F-952F-B54062E34685}" destId="{76A185F0-7F0C-4205-AE96-0E8E85E98006}" srcOrd="5" destOrd="0" parTransId="{9E28DA28-760F-4642-ADB2-307D51D72FAF}" sibTransId="{C6BE84FE-03A6-4E49-8967-F267B028A3FC}"/>
    <dgm:cxn modelId="{08CBA3B8-5C81-4F0C-85BA-EFCEFB5DA3F4}" srcId="{B4C6C289-9CDE-439A-A19A-7ECA5FD80387}" destId="{9D0F95BD-933F-4758-8037-2C3988794B83}" srcOrd="1" destOrd="0" parTransId="{86273FEA-7764-4B1B-8BED-4FEB1C659B51}" sibTransId="{EAB9668A-F892-41D3-8AF4-734DD68DF9B6}"/>
    <dgm:cxn modelId="{9A51AC25-5D34-4AC4-AB96-49D4850962A7}" type="presOf" srcId="{181C1185-DAA9-4A01-90E6-C4D8E455B01C}" destId="{FD5B6119-0D16-484F-ACD1-E79DF8324B18}" srcOrd="0" destOrd="0" presId="urn:microsoft.com/office/officeart/2005/8/layout/hList2"/>
    <dgm:cxn modelId="{E07180F2-6264-4FC3-933A-92CB15D660B4}" srcId="{9D0F95BD-933F-4758-8037-2C3988794B83}" destId="{43068FA7-0853-4D7D-ABD1-4DA20C4D4C8E}" srcOrd="1" destOrd="0" parTransId="{98E7EF25-70B2-4A10-9CD9-7F5C9B09B938}" sibTransId="{BE2CEA12-DA6A-4B54-A01A-F7A175E4034D}"/>
    <dgm:cxn modelId="{F4A0631C-A5F0-4B60-8460-1AD91DAAE54B}" type="presOf" srcId="{FA51F49A-A978-497F-952F-B54062E34685}" destId="{EDBECB98-30D5-4FCE-A5BC-ACBB2D5EE40F}" srcOrd="0" destOrd="0" presId="urn:microsoft.com/office/officeart/2005/8/layout/hList2"/>
    <dgm:cxn modelId="{D6DE6E47-978D-4416-B2FF-EB2D334B2BD0}" type="presOf" srcId="{B4C6C289-9CDE-439A-A19A-7ECA5FD80387}" destId="{7900A172-3C74-4EF8-81BE-A696C1A0D2F8}" srcOrd="0" destOrd="0" presId="urn:microsoft.com/office/officeart/2005/8/layout/hList2"/>
    <dgm:cxn modelId="{22A95358-763D-4553-BD78-2B119D58BB6A}" type="presOf" srcId="{76A185F0-7F0C-4205-AE96-0E8E85E98006}" destId="{9337D1B1-73EC-4AC5-A209-0B1E80F43883}" srcOrd="0" destOrd="5" presId="urn:microsoft.com/office/officeart/2005/8/layout/hList2"/>
    <dgm:cxn modelId="{13336427-5B13-47D6-9D6E-67C6E8348ABE}" srcId="{B4C6C289-9CDE-439A-A19A-7ECA5FD80387}" destId="{E2B30C2A-9BC9-46BA-8380-519787773554}" srcOrd="0" destOrd="0" parTransId="{7066BF70-22A3-46E2-ABD8-5CC929460A15}" sibTransId="{85465E50-89CE-4F52-B570-53565121046C}"/>
    <dgm:cxn modelId="{47C3909B-05AA-41D8-9890-DC01A82B0A12}" srcId="{E2B30C2A-9BC9-46BA-8380-519787773554}" destId="{FBF9D853-A94A-455B-BA53-EBD15FF56613}" srcOrd="3" destOrd="0" parTransId="{11BB5820-463A-4F97-8E9B-CF9CFB19D315}" sibTransId="{BD76372E-3432-4FAA-AA39-4AA7399E6A97}"/>
    <dgm:cxn modelId="{DB184FF8-D5E4-4D9A-B7F3-6442FEF4A303}" srcId="{E2B30C2A-9BC9-46BA-8380-519787773554}" destId="{E77BD384-7AB5-40C1-BFBB-E87DE08EDCBD}" srcOrd="1" destOrd="0" parTransId="{F99491B8-C0D6-4F9A-866F-E5435652FB7D}" sibTransId="{DB6703EA-26DF-4756-B8AF-8AA52A2F256A}"/>
    <dgm:cxn modelId="{7AC42325-812E-498D-B153-35A04A1FA127}" srcId="{9D0F95BD-933F-4758-8037-2C3988794B83}" destId="{2FA3FC65-3119-44C2-9906-AE9B22111AA9}" srcOrd="0" destOrd="0" parTransId="{B5280E78-742C-4C7D-8FE6-D12A3EC6EA9B}" sibTransId="{68EF86AB-9FEB-4133-8BDD-EC69DD1EAC17}"/>
    <dgm:cxn modelId="{DED3AE58-1071-44D7-AB9E-C40787915D94}" srcId="{FA51F49A-A978-497F-952F-B54062E34685}" destId="{70CC7354-3D31-49C8-BE51-0080C73091A1}" srcOrd="0" destOrd="0" parTransId="{B61C2D44-860B-45DF-ABC5-B5F99226157C}" sibTransId="{A2BB9B3F-5D2D-4EB2-8F20-2F7DD802758D}"/>
    <dgm:cxn modelId="{50028D6E-7D71-4263-9806-44A5E1634C7C}" type="presOf" srcId="{68486247-5899-4B20-93C5-D95AF5264F54}" destId="{9337D1B1-73EC-4AC5-A209-0B1E80F43883}" srcOrd="0" destOrd="2" presId="urn:microsoft.com/office/officeart/2005/8/layout/hList2"/>
    <dgm:cxn modelId="{C6485810-9172-4AA0-9027-A0644729CAAB}" srcId="{E2B30C2A-9BC9-46BA-8380-519787773554}" destId="{C9A29C86-8CB9-4100-B26C-2EC4FD9693A4}" srcOrd="4" destOrd="0" parTransId="{EB0F510D-015F-41E0-ADF2-8E7A3BEE5881}" sibTransId="{601792CD-5230-4B61-BCE5-5709E148D824}"/>
    <dgm:cxn modelId="{AF368267-FB2E-4AAA-8537-54304ABCE85A}" type="presOf" srcId="{A4F41E38-8A15-4E11-9F17-77744750548A}" destId="{9337D1B1-73EC-4AC5-A209-0B1E80F43883}" srcOrd="0" destOrd="1" presId="urn:microsoft.com/office/officeart/2005/8/layout/hList2"/>
    <dgm:cxn modelId="{9365B21B-4BED-4477-81D3-2C9F287D6E35}" type="presOf" srcId="{43068FA7-0853-4D7D-ABD1-4DA20C4D4C8E}" destId="{8417EC7D-F698-4E8C-9E9C-41F78F26B42B}" srcOrd="0" destOrd="1" presId="urn:microsoft.com/office/officeart/2005/8/layout/hList2"/>
    <dgm:cxn modelId="{1EAD7940-A722-424E-BFB6-3798FB5890C6}" srcId="{FA51F49A-A978-497F-952F-B54062E34685}" destId="{A4F41E38-8A15-4E11-9F17-77744750548A}" srcOrd="1" destOrd="0" parTransId="{BCC20D68-EDC5-4546-B962-78B67FFFAFAC}" sibTransId="{8BDF4CE4-A18C-411B-9478-3DB2837D2677}"/>
    <dgm:cxn modelId="{BEE2E638-9D25-45B3-90C9-12DF919C9F27}" type="presOf" srcId="{C798C57C-B895-464A-9F48-DCED5B98CDBB}" destId="{8417EC7D-F698-4E8C-9E9C-41F78F26B42B}" srcOrd="0" destOrd="4" presId="urn:microsoft.com/office/officeart/2005/8/layout/hList2"/>
    <dgm:cxn modelId="{121341C3-1F2F-4F31-838A-48B1581E651C}" type="presOf" srcId="{2FA3FC65-3119-44C2-9906-AE9B22111AA9}" destId="{8417EC7D-F698-4E8C-9E9C-41F78F26B42B}" srcOrd="0" destOrd="0" presId="urn:microsoft.com/office/officeart/2005/8/layout/hList2"/>
    <dgm:cxn modelId="{7EE8973D-A451-4FAA-B74B-7B388361D32F}" type="presOf" srcId="{E77BD384-7AB5-40C1-BFBB-E87DE08EDCBD}" destId="{FD5B6119-0D16-484F-ACD1-E79DF8324B18}" srcOrd="0" destOrd="1" presId="urn:microsoft.com/office/officeart/2005/8/layout/hList2"/>
    <dgm:cxn modelId="{72CFC5B7-B971-4CF9-BA08-10F0A5026234}" srcId="{B4C6C289-9CDE-439A-A19A-7ECA5FD80387}" destId="{FA51F49A-A978-497F-952F-B54062E34685}" srcOrd="2" destOrd="0" parTransId="{90BA5DD5-1B04-4480-A899-DD1F26AF3AE6}" sibTransId="{F4860F9A-41F8-4207-B5F6-B357D0D74859}"/>
    <dgm:cxn modelId="{22654D70-24B3-4D91-97A3-06C1B0A1F162}" srcId="{9D0F95BD-933F-4758-8037-2C3988794B83}" destId="{C798C57C-B895-464A-9F48-DCED5B98CDBB}" srcOrd="4" destOrd="0" parTransId="{A57AE6E0-499A-4E69-BC27-D376D45FF133}" sibTransId="{5211B6D7-55CE-468D-8744-C31B689744B2}"/>
    <dgm:cxn modelId="{67062FF9-3F72-4B7E-A062-6B555FA26EFA}" srcId="{FA51F49A-A978-497F-952F-B54062E34685}" destId="{5E0252EA-3E87-427F-AD79-D658EF47054F}" srcOrd="3" destOrd="0" parTransId="{5A34043F-B194-473E-A4CC-12F37F6280F5}" sibTransId="{E27B0096-EDDD-4AD1-B700-34EC90A1078C}"/>
    <dgm:cxn modelId="{FCBE02D7-5E8A-4539-AA70-5579DC5D0B19}" type="presOf" srcId="{C9A29C86-8CB9-4100-B26C-2EC4FD9693A4}" destId="{FD5B6119-0D16-484F-ACD1-E79DF8324B18}" srcOrd="0" destOrd="4" presId="urn:microsoft.com/office/officeart/2005/8/layout/hList2"/>
    <dgm:cxn modelId="{13F51171-0D64-461A-BF69-BD519F8B2386}" type="presOf" srcId="{C1B772FE-AF60-4993-AD9C-5BDA996A62E1}" destId="{8417EC7D-F698-4E8C-9E9C-41F78F26B42B}" srcOrd="0" destOrd="5" presId="urn:microsoft.com/office/officeart/2005/8/layout/hList2"/>
    <dgm:cxn modelId="{6C408C97-0F43-4FC6-A5F0-273ED4094B62}" type="presOf" srcId="{4E92C5D3-1520-46E7-975C-19C52363D92A}" destId="{FD5B6119-0D16-484F-ACD1-E79DF8324B18}" srcOrd="0" destOrd="2" presId="urn:microsoft.com/office/officeart/2005/8/layout/hList2"/>
    <dgm:cxn modelId="{5D83A98D-3D62-4D5D-B663-AAB1DB8302E1}" type="presOf" srcId="{827BAD79-B978-4583-A0F2-0937CA193CA4}" destId="{8417EC7D-F698-4E8C-9E9C-41F78F26B42B}" srcOrd="0" destOrd="2" presId="urn:microsoft.com/office/officeart/2005/8/layout/hList2"/>
    <dgm:cxn modelId="{848CBFAC-BBD0-425F-84F1-E8EB8689257A}" type="presParOf" srcId="{7900A172-3C74-4EF8-81BE-A696C1A0D2F8}" destId="{D1A2E90B-4F9E-4811-8ABF-314E634B49EF}" srcOrd="0" destOrd="0" presId="urn:microsoft.com/office/officeart/2005/8/layout/hList2"/>
    <dgm:cxn modelId="{3055FC62-4E2C-4441-96B9-32360A2FFC7E}" type="presParOf" srcId="{D1A2E90B-4F9E-4811-8ABF-314E634B49EF}" destId="{082C4A68-7A77-4A98-A1E5-0C11CD4BB2B1}" srcOrd="0" destOrd="0" presId="urn:microsoft.com/office/officeart/2005/8/layout/hList2"/>
    <dgm:cxn modelId="{49BE26EF-0EA7-4AA7-9496-24B9258F4E60}" type="presParOf" srcId="{D1A2E90B-4F9E-4811-8ABF-314E634B49EF}" destId="{FD5B6119-0D16-484F-ACD1-E79DF8324B18}" srcOrd="1" destOrd="0" presId="urn:microsoft.com/office/officeart/2005/8/layout/hList2"/>
    <dgm:cxn modelId="{8D767C5A-B3AA-4391-A968-6A40F3205BD3}" type="presParOf" srcId="{D1A2E90B-4F9E-4811-8ABF-314E634B49EF}" destId="{B3A6A67D-749F-4DD4-A702-0278D7E13FC5}" srcOrd="2" destOrd="0" presId="urn:microsoft.com/office/officeart/2005/8/layout/hList2"/>
    <dgm:cxn modelId="{54D3F7AE-6F95-4CC5-815F-206E190C4213}" type="presParOf" srcId="{7900A172-3C74-4EF8-81BE-A696C1A0D2F8}" destId="{CC7DCF65-713D-4C74-BD42-1DDA3F13DD23}" srcOrd="1" destOrd="0" presId="urn:microsoft.com/office/officeart/2005/8/layout/hList2"/>
    <dgm:cxn modelId="{EBDBE842-CD81-4D57-A9D6-6F3EE02F4DA9}" type="presParOf" srcId="{7900A172-3C74-4EF8-81BE-A696C1A0D2F8}" destId="{865A6AA5-D917-4C64-A685-13CA880C0392}" srcOrd="2" destOrd="0" presId="urn:microsoft.com/office/officeart/2005/8/layout/hList2"/>
    <dgm:cxn modelId="{4A2FB0C5-5E07-464B-ADB8-8E86BD6BC227}" type="presParOf" srcId="{865A6AA5-D917-4C64-A685-13CA880C0392}" destId="{A4EE7445-FEA0-476F-9C7B-B878965BB2E1}" srcOrd="0" destOrd="0" presId="urn:microsoft.com/office/officeart/2005/8/layout/hList2"/>
    <dgm:cxn modelId="{B825404A-73AF-4206-896C-F476067F2231}" type="presParOf" srcId="{865A6AA5-D917-4C64-A685-13CA880C0392}" destId="{8417EC7D-F698-4E8C-9E9C-41F78F26B42B}" srcOrd="1" destOrd="0" presId="urn:microsoft.com/office/officeart/2005/8/layout/hList2"/>
    <dgm:cxn modelId="{3A6BEDB1-5E88-4BE0-95AA-E0F1A04B262F}" type="presParOf" srcId="{865A6AA5-D917-4C64-A685-13CA880C0392}" destId="{E7E0B4AD-C6E8-4A19-A603-1394DBB04751}" srcOrd="2" destOrd="0" presId="urn:microsoft.com/office/officeart/2005/8/layout/hList2"/>
    <dgm:cxn modelId="{17510C1C-CF97-4CF3-B490-8AB84CA9997D}" type="presParOf" srcId="{7900A172-3C74-4EF8-81BE-A696C1A0D2F8}" destId="{3EEC60D9-C32F-4BCE-937C-1F13E237EF56}" srcOrd="3" destOrd="0" presId="urn:microsoft.com/office/officeart/2005/8/layout/hList2"/>
    <dgm:cxn modelId="{0913E846-2F87-4EB1-9EA9-4B547FD59BA4}" type="presParOf" srcId="{7900A172-3C74-4EF8-81BE-A696C1A0D2F8}" destId="{0686872E-E806-4E60-8CEC-E6B33BE68D54}" srcOrd="4" destOrd="0" presId="urn:microsoft.com/office/officeart/2005/8/layout/hList2"/>
    <dgm:cxn modelId="{E2269C9A-6CF8-4FC9-BB3B-442C1AAF15C0}" type="presParOf" srcId="{0686872E-E806-4E60-8CEC-E6B33BE68D54}" destId="{20B712B5-EEA6-428B-85C5-B81166800CD6}" srcOrd="0" destOrd="0" presId="urn:microsoft.com/office/officeart/2005/8/layout/hList2"/>
    <dgm:cxn modelId="{B84F65C6-E8CE-41C7-A501-AAFD74BFB75F}" type="presParOf" srcId="{0686872E-E806-4E60-8CEC-E6B33BE68D54}" destId="{9337D1B1-73EC-4AC5-A209-0B1E80F43883}" srcOrd="1" destOrd="0" presId="urn:microsoft.com/office/officeart/2005/8/layout/hList2"/>
    <dgm:cxn modelId="{7823A973-1C5C-4A42-84B1-4CA22B1FAF89}" type="presParOf" srcId="{0686872E-E806-4E60-8CEC-E6B33BE68D54}" destId="{EDBECB98-30D5-4FCE-A5BC-ACBB2D5EE40F}" srcOrd="2" destOrd="0" presId="urn:microsoft.com/office/officeart/2005/8/layout/h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81C0B3-C778-4C21-986A-DBA9825FE911}" type="doc">
      <dgm:prSet loTypeId="urn:microsoft.com/office/officeart/2005/8/layout/radial5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26990CC-07B1-40DA-B2E3-9B12B916542E}">
      <dgm:prSet phldrT="[Текст]" custT="1"/>
      <dgm:spPr>
        <a:gradFill flip="none" rotWithShape="1">
          <a:gsLst>
            <a:gs pos="27000">
              <a:srgbClr val="FFF200"/>
            </a:gs>
            <a:gs pos="62000">
              <a:srgbClr val="FF7A00"/>
            </a:gs>
            <a:gs pos="96000">
              <a:srgbClr val="FF0300"/>
            </a:gs>
            <a:gs pos="100000">
              <a:srgbClr val="4D0808"/>
            </a:gs>
          </a:gsLst>
          <a:lin ang="2700000" scaled="0"/>
          <a:tileRect/>
        </a:gradFill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r>
            <a:rPr lang="ru-RU" sz="2200" b="1" i="0" dirty="0" smtClean="0">
              <a:solidFill>
                <a:schemeClr val="tx1"/>
              </a:solidFill>
              <a:latin typeface="Monotype Corsiva" pitchFamily="66" charset="0"/>
            </a:rPr>
            <a:t>Отрасли</a:t>
          </a:r>
          <a:endParaRPr lang="ru-RU" sz="22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5A62ADB9-A205-47B0-A3CD-86213AB1CCF7}" type="parTrans" cxnId="{7E00F663-14C8-4BE5-8F79-F68BAF7ABEBC}">
      <dgm:prSet/>
      <dgm:spPr/>
      <dgm:t>
        <a:bodyPr/>
        <a:lstStyle/>
        <a:p>
          <a:endParaRPr lang="ru-RU"/>
        </a:p>
      </dgm:t>
    </dgm:pt>
    <dgm:pt modelId="{4D805D95-18A7-47CB-847E-DE81F776AF11}" type="sibTrans" cxnId="{7E00F663-14C8-4BE5-8F79-F68BAF7ABEBC}">
      <dgm:prSet/>
      <dgm:spPr/>
      <dgm:t>
        <a:bodyPr/>
        <a:lstStyle/>
        <a:p>
          <a:endParaRPr lang="ru-RU"/>
        </a:p>
      </dgm:t>
    </dgm:pt>
    <dgm:pt modelId="{8E38690C-EE00-4D4A-8163-193139CBFBA0}">
      <dgm:prSet phldrT="[Текст]"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500" b="1" i="0" dirty="0" smtClean="0">
              <a:solidFill>
                <a:schemeClr val="tx1"/>
              </a:solidFill>
              <a:latin typeface="Monotype Corsiva" pitchFamily="66" charset="0"/>
            </a:rPr>
            <a:t>Здравоохранение</a:t>
          </a:r>
          <a:endParaRPr lang="ru-RU" sz="15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E3D712F5-D2BC-4E5D-950E-DE7C6CCF204D}" type="parTrans" cxnId="{60139374-E8E9-4B4F-B973-EBEECEB24749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592A950B-5073-4DF7-BEB2-867BCE97C346}" type="sibTrans" cxnId="{60139374-E8E9-4B4F-B973-EBEECEB24749}">
      <dgm:prSet/>
      <dgm:spPr/>
      <dgm:t>
        <a:bodyPr/>
        <a:lstStyle/>
        <a:p>
          <a:endParaRPr lang="ru-RU"/>
        </a:p>
      </dgm:t>
    </dgm:pt>
    <dgm:pt modelId="{6F1D42F5-2DF4-45EE-8749-033E24CABE63}">
      <dgm:prSet phldrT="[Текст]"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500" b="1" i="0" dirty="0" smtClean="0">
              <a:solidFill>
                <a:schemeClr val="tx1"/>
              </a:solidFill>
              <a:latin typeface="Monotype Corsiva" pitchFamily="66" charset="0"/>
            </a:rPr>
            <a:t>Торговля</a:t>
          </a:r>
          <a:endParaRPr lang="ru-RU" sz="15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CF8AD303-1448-4F23-B6F3-787948F0B7A8}" type="parTrans" cxnId="{394ADF83-A779-4BD9-8428-6CA1C1331CC0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1F2EC700-F454-47C2-A8AC-0F1C06F53570}" type="sibTrans" cxnId="{394ADF83-A779-4BD9-8428-6CA1C1331CC0}">
      <dgm:prSet/>
      <dgm:spPr/>
      <dgm:t>
        <a:bodyPr/>
        <a:lstStyle/>
        <a:p>
          <a:endParaRPr lang="ru-RU"/>
        </a:p>
      </dgm:t>
    </dgm:pt>
    <dgm:pt modelId="{4A0B0D18-025C-4D1E-8D2F-FE21828DCABB}">
      <dgm:prSet phldrT="[Текст]"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500" b="1" i="0" dirty="0" smtClean="0">
              <a:solidFill>
                <a:schemeClr val="tx1"/>
              </a:solidFill>
              <a:latin typeface="Monotype Corsiva" pitchFamily="66" charset="0"/>
            </a:rPr>
            <a:t>Управление</a:t>
          </a:r>
          <a:endParaRPr lang="ru-RU" sz="15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66D32D5B-4B26-4DCA-AD98-1ABFF960FF46}" type="parTrans" cxnId="{65BE558C-233E-4222-86A6-B5593BD2C665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8D39CF7F-A4F9-43AE-94F0-D99662570FE6}" type="sibTrans" cxnId="{65BE558C-233E-4222-86A6-B5593BD2C665}">
      <dgm:prSet/>
      <dgm:spPr/>
      <dgm:t>
        <a:bodyPr/>
        <a:lstStyle/>
        <a:p>
          <a:endParaRPr lang="ru-RU"/>
        </a:p>
      </dgm:t>
    </dgm:pt>
    <dgm:pt modelId="{8CE1165A-698D-4D5F-972B-D24B621508A8}">
      <dgm:prSet phldrT="[Текст]"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500" b="1" i="0" dirty="0" smtClean="0">
              <a:solidFill>
                <a:schemeClr val="tx1"/>
              </a:solidFill>
              <a:latin typeface="Monotype Corsiva" pitchFamily="66" charset="0"/>
            </a:rPr>
            <a:t>Строительство</a:t>
          </a:r>
          <a:endParaRPr lang="ru-RU" sz="15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8CF24A2F-C339-4448-9785-21BD287C85D6}" type="parTrans" cxnId="{8D0EDE13-8268-4A8F-8259-FCB7156C829D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6B684C5B-F55B-4B5A-A75C-3366A52722CA}" type="sibTrans" cxnId="{8D0EDE13-8268-4A8F-8259-FCB7156C829D}">
      <dgm:prSet/>
      <dgm:spPr/>
      <dgm:t>
        <a:bodyPr/>
        <a:lstStyle/>
        <a:p>
          <a:endParaRPr lang="ru-RU"/>
        </a:p>
      </dgm:t>
    </dgm:pt>
    <dgm:pt modelId="{7BFE0161-5DBC-470B-B4E3-D9A1F159F1AF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500" b="1" i="0" dirty="0" smtClean="0">
              <a:solidFill>
                <a:schemeClr val="tx1"/>
              </a:solidFill>
              <a:latin typeface="Monotype Corsiva" pitchFamily="66" charset="0"/>
            </a:rPr>
            <a:t>Транспорт</a:t>
          </a:r>
          <a:endParaRPr lang="ru-RU" sz="15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F75840F4-91AC-4AF3-A851-33D0CDDDB1E2}" type="parTrans" cxnId="{388A5CA5-132F-4BD5-80B0-36179027B3EF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C8D60397-1A13-4552-BEFD-8976AC35DF10}" type="sibTrans" cxnId="{388A5CA5-132F-4BD5-80B0-36179027B3EF}">
      <dgm:prSet/>
      <dgm:spPr/>
      <dgm:t>
        <a:bodyPr/>
        <a:lstStyle/>
        <a:p>
          <a:endParaRPr lang="ru-RU"/>
        </a:p>
      </dgm:t>
    </dgm:pt>
    <dgm:pt modelId="{97E2345C-032A-441F-89C9-052DA96D94E1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400" b="1" i="0" dirty="0" smtClean="0">
              <a:solidFill>
                <a:schemeClr val="tx1"/>
              </a:solidFill>
              <a:latin typeface="Monotype Corsiva" pitchFamily="66" charset="0"/>
            </a:rPr>
            <a:t>Информационные технологии</a:t>
          </a:r>
          <a:endParaRPr lang="ru-RU" sz="14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D3D94FE8-9857-492A-9552-F8ECA7C96694}" type="parTrans" cxnId="{905A5DED-6ED3-45A6-BD6B-8801E61579CC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FAE74E94-88B0-4918-85DA-B1FD315FD7F8}" type="sibTrans" cxnId="{905A5DED-6ED3-45A6-BD6B-8801E61579CC}">
      <dgm:prSet/>
      <dgm:spPr/>
      <dgm:t>
        <a:bodyPr/>
        <a:lstStyle/>
        <a:p>
          <a:endParaRPr lang="ru-RU"/>
        </a:p>
      </dgm:t>
    </dgm:pt>
    <dgm:pt modelId="{123427CA-35C6-45B2-A8DB-21A92DD48A4C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500" b="1" i="0" dirty="0" smtClean="0">
              <a:solidFill>
                <a:schemeClr val="tx1"/>
              </a:solidFill>
              <a:latin typeface="Monotype Corsiva" pitchFamily="66" charset="0"/>
            </a:rPr>
            <a:t>Юриспруденция</a:t>
          </a:r>
          <a:endParaRPr lang="ru-RU" sz="15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84282C70-B967-4784-8975-00B874604E84}" type="parTrans" cxnId="{9D051BE0-BF69-4B7C-8574-C71FE43C1351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3A3861A4-5EA5-49F8-940A-28C95837221F}" type="sibTrans" cxnId="{9D051BE0-BF69-4B7C-8574-C71FE43C1351}">
      <dgm:prSet/>
      <dgm:spPr/>
      <dgm:t>
        <a:bodyPr/>
        <a:lstStyle/>
        <a:p>
          <a:endParaRPr lang="ru-RU"/>
        </a:p>
      </dgm:t>
    </dgm:pt>
    <dgm:pt modelId="{F62C2943-F0A1-4F7F-BC75-6BD2850D2F21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500" b="1" i="0" dirty="0" smtClean="0">
              <a:solidFill>
                <a:schemeClr val="tx1"/>
              </a:solidFill>
              <a:latin typeface="Monotype Corsiva" pitchFamily="66" charset="0"/>
            </a:rPr>
            <a:t>Маркетинг</a:t>
          </a:r>
          <a:endParaRPr lang="ru-RU" sz="15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24C1CB7D-C25F-44B0-B112-9870167FAA4D}" type="parTrans" cxnId="{03339FB9-F295-403C-97DD-08A6C89F8EE9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A17205CD-4B2B-4294-A9F0-06F8FB6CC19E}" type="sibTrans" cxnId="{03339FB9-F295-403C-97DD-08A6C89F8EE9}">
      <dgm:prSet/>
      <dgm:spPr/>
      <dgm:t>
        <a:bodyPr/>
        <a:lstStyle/>
        <a:p>
          <a:endParaRPr lang="ru-RU"/>
        </a:p>
      </dgm:t>
    </dgm:pt>
    <dgm:pt modelId="{23DA924B-2D96-4DD1-A4B1-A67208B695B1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500" b="1" i="0" dirty="0" smtClean="0">
              <a:solidFill>
                <a:schemeClr val="tx1"/>
              </a:solidFill>
              <a:latin typeface="Monotype Corsiva" pitchFamily="66" charset="0"/>
            </a:rPr>
            <a:t>Производство</a:t>
          </a:r>
          <a:endParaRPr lang="ru-RU" sz="15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69F0ED13-EDCE-498C-8A38-507C7E2AE76B}" type="parTrans" cxnId="{2A096EBE-8FB9-4A65-B2F1-7DF5260A9D0E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98146872-2A68-4B4B-976A-7255FAAD75EE}" type="sibTrans" cxnId="{2A096EBE-8FB9-4A65-B2F1-7DF5260A9D0E}">
      <dgm:prSet/>
      <dgm:spPr/>
      <dgm:t>
        <a:bodyPr/>
        <a:lstStyle/>
        <a:p>
          <a:endParaRPr lang="ru-RU"/>
        </a:p>
      </dgm:t>
    </dgm:pt>
    <dgm:pt modelId="{007A2846-E7E3-4E85-9A35-61EF62F63E11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500" b="1" i="0" dirty="0" smtClean="0">
              <a:solidFill>
                <a:schemeClr val="tx1"/>
              </a:solidFill>
              <a:latin typeface="Monotype Corsiva" pitchFamily="66" charset="0"/>
            </a:rPr>
            <a:t>Финансы</a:t>
          </a:r>
          <a:endParaRPr lang="ru-RU" sz="1500" b="1" i="0" dirty="0">
            <a:solidFill>
              <a:schemeClr val="tx1"/>
            </a:solidFill>
            <a:latin typeface="Monotype Corsiva" pitchFamily="66" charset="0"/>
          </a:endParaRPr>
        </a:p>
      </dgm:t>
    </dgm:pt>
    <dgm:pt modelId="{529901C6-F8F7-41DE-A4BC-3FA7D3869A92}" type="parTrans" cxnId="{90AC15F7-EEF3-4A2C-913E-3E6A28803405}">
      <dgm:prSet/>
      <dgm:spPr>
        <a:ln>
          <a:solidFill>
            <a:schemeClr val="tx1">
              <a:lumMod val="75000"/>
              <a:lumOff val="25000"/>
            </a:schemeClr>
          </a:solidFill>
        </a:ln>
        <a:effectLst>
          <a:outerShdw blurRad="139700" dist="50800" dir="2400000" sx="105000" sy="105000" algn="tl" rotWithShape="0">
            <a:prstClr val="black">
              <a:alpha val="45000"/>
            </a:prstClr>
          </a:outerShdw>
        </a:effectLst>
        <a:scene3d>
          <a:camera prst="isometricOffAxis2Left">
            <a:rot lat="600000" lon="600000" rev="0"/>
          </a:camera>
          <a:lightRig rig="soft" dir="t"/>
        </a:scene3d>
        <a:sp3d z="-40000" extrusionH="76200" prstMaterial="metal">
          <a:bevelT w="152400" h="50800" prst="softRound"/>
          <a:bevelB w="101600" prst="riblet"/>
          <a:extrusionClr>
            <a:schemeClr val="bg1"/>
          </a:extrusionClr>
        </a:sp3d>
      </dgm:spPr>
      <dgm:t>
        <a:bodyPr/>
        <a:lstStyle/>
        <a:p>
          <a:endParaRPr lang="ru-RU" dirty="0"/>
        </a:p>
      </dgm:t>
    </dgm:pt>
    <dgm:pt modelId="{36B4C94B-492C-4146-8323-490FF895A45A}" type="sibTrans" cxnId="{90AC15F7-EEF3-4A2C-913E-3E6A28803405}">
      <dgm:prSet/>
      <dgm:spPr/>
      <dgm:t>
        <a:bodyPr/>
        <a:lstStyle/>
        <a:p>
          <a:endParaRPr lang="ru-RU"/>
        </a:p>
      </dgm:t>
    </dgm:pt>
    <dgm:pt modelId="{C1830E34-C229-4543-A063-1FF083F31C50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Фармацевт</a:t>
          </a:r>
          <a:endParaRPr lang="ru-RU" sz="1400" dirty="0"/>
        </a:p>
      </dgm:t>
    </dgm:pt>
    <dgm:pt modelId="{34BC11F7-7752-4950-8F72-F6ED2712E806}" type="parTrans" cxnId="{80BB8F41-B595-48E8-8F93-1B7ECCACB03E}">
      <dgm:prSet/>
      <dgm:spPr/>
      <dgm:t>
        <a:bodyPr/>
        <a:lstStyle/>
        <a:p>
          <a:endParaRPr lang="ru-RU"/>
        </a:p>
      </dgm:t>
    </dgm:pt>
    <dgm:pt modelId="{C012F288-CDE9-4ECE-A731-E008D094E08E}" type="sibTrans" cxnId="{80BB8F41-B595-48E8-8F93-1B7ECCACB03E}">
      <dgm:prSet/>
      <dgm:spPr/>
      <dgm:t>
        <a:bodyPr/>
        <a:lstStyle/>
        <a:p>
          <a:endParaRPr lang="ru-RU"/>
        </a:p>
      </dgm:t>
    </dgm:pt>
    <dgm:pt modelId="{AAB947CE-8B3C-4434-AFF5-F36AE60CBB38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Врач-терапевт</a:t>
          </a:r>
          <a:endParaRPr lang="ru-RU" sz="1400" dirty="0"/>
        </a:p>
      </dgm:t>
    </dgm:pt>
    <dgm:pt modelId="{050E088C-B76E-4A9E-B515-BC188E6CDB34}" type="parTrans" cxnId="{0A3D280F-9EEA-40F4-94C4-10FECA5C7636}">
      <dgm:prSet/>
      <dgm:spPr/>
      <dgm:t>
        <a:bodyPr/>
        <a:lstStyle/>
        <a:p>
          <a:endParaRPr lang="ru-RU"/>
        </a:p>
      </dgm:t>
    </dgm:pt>
    <dgm:pt modelId="{E3CD5365-92E8-4DA8-A07D-8D5DF1F921F2}" type="sibTrans" cxnId="{0A3D280F-9EEA-40F4-94C4-10FECA5C7636}">
      <dgm:prSet/>
      <dgm:spPr/>
      <dgm:t>
        <a:bodyPr/>
        <a:lstStyle/>
        <a:p>
          <a:endParaRPr lang="ru-RU"/>
        </a:p>
      </dgm:t>
    </dgm:pt>
    <dgm:pt modelId="{79DB00C8-275C-4017-9BE4-BD6DD9900F1C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Медсестра</a:t>
          </a:r>
          <a:endParaRPr lang="ru-RU" sz="1400" dirty="0"/>
        </a:p>
      </dgm:t>
    </dgm:pt>
    <dgm:pt modelId="{F7ED324B-5C17-4B59-8546-5DAE2C355BE8}" type="parTrans" cxnId="{FC8F1A9B-4BED-4C57-ABC9-D22D64C0862E}">
      <dgm:prSet/>
      <dgm:spPr/>
      <dgm:t>
        <a:bodyPr/>
        <a:lstStyle/>
        <a:p>
          <a:endParaRPr lang="ru-RU"/>
        </a:p>
      </dgm:t>
    </dgm:pt>
    <dgm:pt modelId="{BF78B853-578B-4257-AB76-447774A72CA3}" type="sibTrans" cxnId="{FC8F1A9B-4BED-4C57-ABC9-D22D64C0862E}">
      <dgm:prSet/>
      <dgm:spPr/>
      <dgm:t>
        <a:bodyPr/>
        <a:lstStyle/>
        <a:p>
          <a:endParaRPr lang="ru-RU"/>
        </a:p>
      </dgm:t>
    </dgm:pt>
    <dgm:pt modelId="{309FF8EA-EC40-44D3-9927-0843A22BFEEA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Врач-стоматолог</a:t>
          </a:r>
          <a:endParaRPr lang="ru-RU" sz="1400" dirty="0"/>
        </a:p>
      </dgm:t>
    </dgm:pt>
    <dgm:pt modelId="{B8B5643C-992A-4F07-B140-575B187087B8}" type="parTrans" cxnId="{75AFE339-374C-4B50-B575-092CF7FF9B35}">
      <dgm:prSet/>
      <dgm:spPr/>
      <dgm:t>
        <a:bodyPr/>
        <a:lstStyle/>
        <a:p>
          <a:endParaRPr lang="ru-RU"/>
        </a:p>
      </dgm:t>
    </dgm:pt>
    <dgm:pt modelId="{0CA0BDBA-49CB-4651-BEDA-12364D89C2AB}" type="sibTrans" cxnId="{75AFE339-374C-4B50-B575-092CF7FF9B35}">
      <dgm:prSet/>
      <dgm:spPr/>
      <dgm:t>
        <a:bodyPr/>
        <a:lstStyle/>
        <a:p>
          <a:endParaRPr lang="ru-RU"/>
        </a:p>
      </dgm:t>
    </dgm:pt>
    <dgm:pt modelId="{FAAEFA42-901C-4196-91E7-45A1A0EA2E46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Аналитик</a:t>
          </a:r>
          <a:endParaRPr lang="ru-RU" sz="1400" dirty="0"/>
        </a:p>
      </dgm:t>
    </dgm:pt>
    <dgm:pt modelId="{B19960E8-283E-463A-AB78-E4219EAE463C}" type="parTrans" cxnId="{ADC5D7CB-D7DD-4D9D-80C2-89A01BF32D8E}">
      <dgm:prSet/>
      <dgm:spPr/>
      <dgm:t>
        <a:bodyPr/>
        <a:lstStyle/>
        <a:p>
          <a:endParaRPr lang="ru-RU"/>
        </a:p>
      </dgm:t>
    </dgm:pt>
    <dgm:pt modelId="{E985A6F3-069F-4E53-9828-7A0A3C6093A4}" type="sibTrans" cxnId="{ADC5D7CB-D7DD-4D9D-80C2-89A01BF32D8E}">
      <dgm:prSet/>
      <dgm:spPr/>
      <dgm:t>
        <a:bodyPr/>
        <a:lstStyle/>
        <a:p>
          <a:endParaRPr lang="ru-RU"/>
        </a:p>
      </dgm:t>
    </dgm:pt>
    <dgm:pt modelId="{576AB34F-6F8F-412C-B397-A8E86E643865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Экономист</a:t>
          </a:r>
          <a:endParaRPr lang="ru-RU" sz="1400" dirty="0"/>
        </a:p>
      </dgm:t>
    </dgm:pt>
    <dgm:pt modelId="{5674F3AF-C5C5-48F9-8DD1-917CC50A1698}" type="parTrans" cxnId="{5B50893D-31B1-48CB-BF7F-6B883EAA912D}">
      <dgm:prSet/>
      <dgm:spPr/>
      <dgm:t>
        <a:bodyPr/>
        <a:lstStyle/>
        <a:p>
          <a:endParaRPr lang="ru-RU"/>
        </a:p>
      </dgm:t>
    </dgm:pt>
    <dgm:pt modelId="{68F60C8C-69B0-4A75-B5C8-BDCA89025AB4}" type="sibTrans" cxnId="{5B50893D-31B1-48CB-BF7F-6B883EAA912D}">
      <dgm:prSet/>
      <dgm:spPr/>
      <dgm:t>
        <a:bodyPr/>
        <a:lstStyle/>
        <a:p>
          <a:endParaRPr lang="ru-RU"/>
        </a:p>
      </dgm:t>
    </dgm:pt>
    <dgm:pt modelId="{6CDB0868-AB01-4D88-BB92-6635270A29FD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Трейдер</a:t>
          </a:r>
          <a:endParaRPr lang="ru-RU" sz="1400" dirty="0"/>
        </a:p>
      </dgm:t>
    </dgm:pt>
    <dgm:pt modelId="{DAC29553-0CC1-4242-BAD9-60143F39D073}" type="parTrans" cxnId="{8BB62AC5-799A-4264-95F5-D7518535348B}">
      <dgm:prSet/>
      <dgm:spPr/>
      <dgm:t>
        <a:bodyPr/>
        <a:lstStyle/>
        <a:p>
          <a:endParaRPr lang="ru-RU"/>
        </a:p>
      </dgm:t>
    </dgm:pt>
    <dgm:pt modelId="{7B8FF49F-DC53-4B16-A3CC-FEB82A0B1045}" type="sibTrans" cxnId="{8BB62AC5-799A-4264-95F5-D7518535348B}">
      <dgm:prSet/>
      <dgm:spPr/>
      <dgm:t>
        <a:bodyPr/>
        <a:lstStyle/>
        <a:p>
          <a:endParaRPr lang="ru-RU"/>
        </a:p>
      </dgm:t>
    </dgm:pt>
    <dgm:pt modelId="{EE263D14-533B-4625-82B8-67A6952618B7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Кассир</a:t>
          </a:r>
          <a:endParaRPr lang="ru-RU" sz="1400" dirty="0"/>
        </a:p>
      </dgm:t>
    </dgm:pt>
    <dgm:pt modelId="{B975F6BD-9E4C-4B42-8F2D-72BF694C0C73}" type="parTrans" cxnId="{487C526E-F288-48F4-8B0B-5B4CC1C38F26}">
      <dgm:prSet/>
      <dgm:spPr/>
      <dgm:t>
        <a:bodyPr/>
        <a:lstStyle/>
        <a:p>
          <a:endParaRPr lang="ru-RU"/>
        </a:p>
      </dgm:t>
    </dgm:pt>
    <dgm:pt modelId="{2D13AFDB-1CF6-4621-AC9F-2D4CDF9F80DF}" type="sibTrans" cxnId="{487C526E-F288-48F4-8B0B-5B4CC1C38F26}">
      <dgm:prSet/>
      <dgm:spPr/>
      <dgm:t>
        <a:bodyPr/>
        <a:lstStyle/>
        <a:p>
          <a:endParaRPr lang="ru-RU"/>
        </a:p>
      </dgm:t>
    </dgm:pt>
    <dgm:pt modelId="{F1A4C4DA-2C27-4CD3-AAEE-9E556BB86640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Продавец</a:t>
          </a:r>
          <a:endParaRPr lang="ru-RU" sz="1400" dirty="0"/>
        </a:p>
      </dgm:t>
    </dgm:pt>
    <dgm:pt modelId="{B32C5B5D-0C88-4219-AA23-CD295F2CB4A4}" type="parTrans" cxnId="{6CB3F3F4-7D2F-4EC2-B709-81C12E69E3E6}">
      <dgm:prSet/>
      <dgm:spPr/>
      <dgm:t>
        <a:bodyPr/>
        <a:lstStyle/>
        <a:p>
          <a:endParaRPr lang="ru-RU"/>
        </a:p>
      </dgm:t>
    </dgm:pt>
    <dgm:pt modelId="{E621FBEA-7F20-493E-8A5C-59CC26965F87}" type="sibTrans" cxnId="{6CB3F3F4-7D2F-4EC2-B709-81C12E69E3E6}">
      <dgm:prSet/>
      <dgm:spPr/>
      <dgm:t>
        <a:bodyPr/>
        <a:lstStyle/>
        <a:p>
          <a:endParaRPr lang="ru-RU"/>
        </a:p>
      </dgm:t>
    </dgm:pt>
    <dgm:pt modelId="{896FD792-995E-4009-8848-52B5FAD84948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Промоутер</a:t>
          </a:r>
          <a:endParaRPr lang="ru-RU" sz="1400" dirty="0"/>
        </a:p>
      </dgm:t>
    </dgm:pt>
    <dgm:pt modelId="{59091F7E-FA8E-4737-81F7-077CBD1B8106}" type="parTrans" cxnId="{A540E3DB-8154-45C7-8EC6-63F3A2923F94}">
      <dgm:prSet/>
      <dgm:spPr/>
      <dgm:t>
        <a:bodyPr/>
        <a:lstStyle/>
        <a:p>
          <a:endParaRPr lang="ru-RU"/>
        </a:p>
      </dgm:t>
    </dgm:pt>
    <dgm:pt modelId="{A54A108D-F6F8-4DF4-BD1D-EA15DCD036E8}" type="sibTrans" cxnId="{A540E3DB-8154-45C7-8EC6-63F3A2923F94}">
      <dgm:prSet/>
      <dgm:spPr/>
      <dgm:t>
        <a:bodyPr/>
        <a:lstStyle/>
        <a:p>
          <a:endParaRPr lang="ru-RU"/>
        </a:p>
      </dgm:t>
    </dgm:pt>
    <dgm:pt modelId="{BFD0B300-AFBA-4FA9-8400-6EC4AB3EA21F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Мерчендайзер</a:t>
          </a:r>
          <a:endParaRPr lang="ru-RU" sz="1400" dirty="0"/>
        </a:p>
      </dgm:t>
    </dgm:pt>
    <dgm:pt modelId="{61B56F20-FAEB-446F-8D83-587696A68D3A}" type="parTrans" cxnId="{E87ABB2A-5B7C-41B9-A9D6-280B248D5C87}">
      <dgm:prSet/>
      <dgm:spPr/>
      <dgm:t>
        <a:bodyPr/>
        <a:lstStyle/>
        <a:p>
          <a:endParaRPr lang="ru-RU"/>
        </a:p>
      </dgm:t>
    </dgm:pt>
    <dgm:pt modelId="{CB1DAAD3-86DC-4EAB-BE36-85E239014206}" type="sibTrans" cxnId="{E87ABB2A-5B7C-41B9-A9D6-280B248D5C87}">
      <dgm:prSet/>
      <dgm:spPr/>
      <dgm:t>
        <a:bodyPr/>
        <a:lstStyle/>
        <a:p>
          <a:endParaRPr lang="ru-RU"/>
        </a:p>
      </dgm:t>
    </dgm:pt>
    <dgm:pt modelId="{F02AD354-7CCB-4537-ABE4-D6EE758C2C77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Менеджер -логистик</a:t>
          </a:r>
          <a:endParaRPr lang="ru-RU" sz="1400" dirty="0"/>
        </a:p>
      </dgm:t>
    </dgm:pt>
    <dgm:pt modelId="{ED8C97C3-0727-407B-956F-AB5B87D0B292}" type="parTrans" cxnId="{31A93C68-61C0-4AFE-913B-82687B161A5E}">
      <dgm:prSet/>
      <dgm:spPr/>
      <dgm:t>
        <a:bodyPr/>
        <a:lstStyle/>
        <a:p>
          <a:endParaRPr lang="ru-RU"/>
        </a:p>
      </dgm:t>
    </dgm:pt>
    <dgm:pt modelId="{FA6C37CC-5025-41BF-945C-5677B2076E57}" type="sibTrans" cxnId="{31A93C68-61C0-4AFE-913B-82687B161A5E}">
      <dgm:prSet/>
      <dgm:spPr/>
      <dgm:t>
        <a:bodyPr/>
        <a:lstStyle/>
        <a:p>
          <a:endParaRPr lang="ru-RU"/>
        </a:p>
      </dgm:t>
    </dgm:pt>
    <dgm:pt modelId="{370E909C-ECE9-48AA-93AF-97DAF4C731F8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350" dirty="0" smtClean="0"/>
            <a:t>Директор</a:t>
          </a:r>
          <a:endParaRPr lang="ru-RU" sz="1350" dirty="0"/>
        </a:p>
      </dgm:t>
    </dgm:pt>
    <dgm:pt modelId="{6B8C4BD0-E0ED-44AA-8C08-32EEC3BC90E4}" type="parTrans" cxnId="{34518CD9-8B67-4236-AC37-970B4A43B4F2}">
      <dgm:prSet/>
      <dgm:spPr/>
      <dgm:t>
        <a:bodyPr/>
        <a:lstStyle/>
        <a:p>
          <a:endParaRPr lang="ru-RU"/>
        </a:p>
      </dgm:t>
    </dgm:pt>
    <dgm:pt modelId="{CFA77ED4-CD97-4B87-A63B-C6A1C21E40D3}" type="sibTrans" cxnId="{34518CD9-8B67-4236-AC37-970B4A43B4F2}">
      <dgm:prSet/>
      <dgm:spPr/>
      <dgm:t>
        <a:bodyPr/>
        <a:lstStyle/>
        <a:p>
          <a:endParaRPr lang="ru-RU"/>
        </a:p>
      </dgm:t>
    </dgm:pt>
    <dgm:pt modelId="{A12E2A59-3413-45AB-BAA9-F5C47C2DAA0B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320" dirty="0" smtClean="0"/>
            <a:t>Офис-менеджер</a:t>
          </a:r>
          <a:endParaRPr lang="ru-RU" sz="1320" dirty="0"/>
        </a:p>
      </dgm:t>
    </dgm:pt>
    <dgm:pt modelId="{C2A6BAEE-C863-48DA-940A-D4C4C6E8DC27}" type="parTrans" cxnId="{77165E46-39F3-4DA7-9A4D-9B1E3C92F672}">
      <dgm:prSet/>
      <dgm:spPr/>
      <dgm:t>
        <a:bodyPr/>
        <a:lstStyle/>
        <a:p>
          <a:endParaRPr lang="ru-RU"/>
        </a:p>
      </dgm:t>
    </dgm:pt>
    <dgm:pt modelId="{C763F774-9DBE-40C4-BA01-C771023FDE6F}" type="sibTrans" cxnId="{77165E46-39F3-4DA7-9A4D-9B1E3C92F672}">
      <dgm:prSet/>
      <dgm:spPr/>
      <dgm:t>
        <a:bodyPr/>
        <a:lstStyle/>
        <a:p>
          <a:endParaRPr lang="ru-RU"/>
        </a:p>
      </dgm:t>
    </dgm:pt>
    <dgm:pt modelId="{6B0EC84B-2DD1-47BD-9658-D5BEAC73B792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en-US" sz="1300" dirty="0" smtClean="0"/>
            <a:t>HR-</a:t>
          </a:r>
          <a:r>
            <a:rPr lang="ru-RU" sz="1300" dirty="0" smtClean="0"/>
            <a:t>менеджер </a:t>
          </a:r>
          <a:endParaRPr lang="ru-RU" sz="1300" dirty="0"/>
        </a:p>
      </dgm:t>
    </dgm:pt>
    <dgm:pt modelId="{540D03EE-C9B7-41AA-A67F-49D42F833339}" type="parTrans" cxnId="{99EA817E-2909-44FB-8190-0FCB40AB69B0}">
      <dgm:prSet/>
      <dgm:spPr/>
      <dgm:t>
        <a:bodyPr/>
        <a:lstStyle/>
        <a:p>
          <a:endParaRPr lang="ru-RU"/>
        </a:p>
      </dgm:t>
    </dgm:pt>
    <dgm:pt modelId="{77028F35-9129-4B18-81D4-84CA50B2DD4A}" type="sibTrans" cxnId="{99EA817E-2909-44FB-8190-0FCB40AB69B0}">
      <dgm:prSet/>
      <dgm:spPr/>
      <dgm:t>
        <a:bodyPr/>
        <a:lstStyle/>
        <a:p>
          <a:endParaRPr lang="ru-RU"/>
        </a:p>
      </dgm:t>
    </dgm:pt>
    <dgm:pt modelId="{15105A78-1E7F-4535-BD06-99D1E6B1C734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Ассистент</a:t>
          </a:r>
          <a:endParaRPr lang="ru-RU" sz="1400" dirty="0"/>
        </a:p>
      </dgm:t>
    </dgm:pt>
    <dgm:pt modelId="{7E7DF0B7-5B82-47BA-929B-C2F518D2FD17}" type="parTrans" cxnId="{F9D47E8C-5D8C-49A8-9A25-299EBA400B73}">
      <dgm:prSet/>
      <dgm:spPr/>
      <dgm:t>
        <a:bodyPr/>
        <a:lstStyle/>
        <a:p>
          <a:endParaRPr lang="ru-RU"/>
        </a:p>
      </dgm:t>
    </dgm:pt>
    <dgm:pt modelId="{F777C9A0-73E8-43F0-8544-CEE5D044E0DB}" type="sibTrans" cxnId="{F9D47E8C-5D8C-49A8-9A25-299EBA400B73}">
      <dgm:prSet/>
      <dgm:spPr/>
      <dgm:t>
        <a:bodyPr/>
        <a:lstStyle/>
        <a:p>
          <a:endParaRPr lang="ru-RU"/>
        </a:p>
      </dgm:t>
    </dgm:pt>
    <dgm:pt modelId="{9B989DAC-FD99-4635-A37F-290ED08DF755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300" dirty="0" smtClean="0"/>
            <a:t>Каменщик</a:t>
          </a:r>
          <a:endParaRPr lang="ru-RU" sz="1300" dirty="0"/>
        </a:p>
      </dgm:t>
    </dgm:pt>
    <dgm:pt modelId="{EA6B25E8-EDC4-4507-B5CD-3790E1E559CF}" type="parTrans" cxnId="{32907B79-BE27-4B02-96E4-46B7490DCB21}">
      <dgm:prSet/>
      <dgm:spPr/>
      <dgm:t>
        <a:bodyPr/>
        <a:lstStyle/>
        <a:p>
          <a:endParaRPr lang="ru-RU"/>
        </a:p>
      </dgm:t>
    </dgm:pt>
    <dgm:pt modelId="{515AB1B6-B5DF-44A4-B573-59CA3A3D38FD}" type="sibTrans" cxnId="{32907B79-BE27-4B02-96E4-46B7490DCB21}">
      <dgm:prSet/>
      <dgm:spPr/>
      <dgm:t>
        <a:bodyPr/>
        <a:lstStyle/>
        <a:p>
          <a:endParaRPr lang="ru-RU"/>
        </a:p>
      </dgm:t>
    </dgm:pt>
    <dgm:pt modelId="{2EA65DFA-CD54-448A-BC1E-08D34EA1F854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300" dirty="0" smtClean="0"/>
            <a:t>Арматурщик</a:t>
          </a:r>
          <a:endParaRPr lang="ru-RU" sz="1300" dirty="0"/>
        </a:p>
      </dgm:t>
    </dgm:pt>
    <dgm:pt modelId="{1D73DF82-ABC5-49AD-8A07-5F8EA4138979}" type="parTrans" cxnId="{95DA1AED-E91D-4674-B7DB-F6BA50D259B7}">
      <dgm:prSet/>
      <dgm:spPr/>
      <dgm:t>
        <a:bodyPr/>
        <a:lstStyle/>
        <a:p>
          <a:endParaRPr lang="ru-RU"/>
        </a:p>
      </dgm:t>
    </dgm:pt>
    <dgm:pt modelId="{12EE4933-DB27-4B33-8109-24CF75C790B9}" type="sibTrans" cxnId="{95DA1AED-E91D-4674-B7DB-F6BA50D259B7}">
      <dgm:prSet/>
      <dgm:spPr/>
      <dgm:t>
        <a:bodyPr/>
        <a:lstStyle/>
        <a:p>
          <a:endParaRPr lang="ru-RU"/>
        </a:p>
      </dgm:t>
    </dgm:pt>
    <dgm:pt modelId="{6973668D-E953-4762-B2AA-CFE6546D9E27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300" dirty="0" smtClean="0"/>
            <a:t>Сантехник</a:t>
          </a:r>
          <a:endParaRPr lang="ru-RU" sz="1300" dirty="0"/>
        </a:p>
      </dgm:t>
    </dgm:pt>
    <dgm:pt modelId="{B992BEFE-C3AB-4C1C-B229-59ADFB351228}" type="parTrans" cxnId="{A49BF883-FC12-47F1-B2B0-21600A8016C8}">
      <dgm:prSet/>
      <dgm:spPr/>
      <dgm:t>
        <a:bodyPr/>
        <a:lstStyle/>
        <a:p>
          <a:endParaRPr lang="ru-RU"/>
        </a:p>
      </dgm:t>
    </dgm:pt>
    <dgm:pt modelId="{CADD79E0-EE12-46C3-B009-11CC2A5A66D7}" type="sibTrans" cxnId="{A49BF883-FC12-47F1-B2B0-21600A8016C8}">
      <dgm:prSet/>
      <dgm:spPr/>
      <dgm:t>
        <a:bodyPr/>
        <a:lstStyle/>
        <a:p>
          <a:endParaRPr lang="ru-RU"/>
        </a:p>
      </dgm:t>
    </dgm:pt>
    <dgm:pt modelId="{27F80917-FD74-45AD-982B-4FA60B915A1A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300" dirty="0" smtClean="0"/>
            <a:t>Техник строй. оборудования</a:t>
          </a:r>
          <a:endParaRPr lang="ru-RU" sz="1300" dirty="0"/>
        </a:p>
      </dgm:t>
    </dgm:pt>
    <dgm:pt modelId="{F57318FB-58BF-451C-88DE-20B13EBD5E8E}" type="parTrans" cxnId="{0B0D1FEE-C5A3-4DCC-A431-E8A0FD131F02}">
      <dgm:prSet/>
      <dgm:spPr/>
      <dgm:t>
        <a:bodyPr/>
        <a:lstStyle/>
        <a:p>
          <a:endParaRPr lang="ru-RU"/>
        </a:p>
      </dgm:t>
    </dgm:pt>
    <dgm:pt modelId="{64A36367-64A4-4245-9312-827641A0CC22}" type="sibTrans" cxnId="{0B0D1FEE-C5A3-4DCC-A431-E8A0FD131F02}">
      <dgm:prSet/>
      <dgm:spPr/>
      <dgm:t>
        <a:bodyPr/>
        <a:lstStyle/>
        <a:p>
          <a:endParaRPr lang="ru-RU"/>
        </a:p>
      </dgm:t>
    </dgm:pt>
    <dgm:pt modelId="{78ADEDF5-905A-4305-9BDA-5578F06C6165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Водитель</a:t>
          </a:r>
          <a:endParaRPr lang="ru-RU" sz="1400" dirty="0"/>
        </a:p>
      </dgm:t>
    </dgm:pt>
    <dgm:pt modelId="{A0040A88-B10A-4D5E-A044-EC46AE451F76}" type="parTrans" cxnId="{FA39BD20-5377-479B-BD93-27E3DBD6281A}">
      <dgm:prSet/>
      <dgm:spPr/>
      <dgm:t>
        <a:bodyPr/>
        <a:lstStyle/>
        <a:p>
          <a:endParaRPr lang="ru-RU"/>
        </a:p>
      </dgm:t>
    </dgm:pt>
    <dgm:pt modelId="{10CD5604-24B9-4293-AB40-94159F1B79E4}" type="sibTrans" cxnId="{FA39BD20-5377-479B-BD93-27E3DBD6281A}">
      <dgm:prSet/>
      <dgm:spPr/>
      <dgm:t>
        <a:bodyPr/>
        <a:lstStyle/>
        <a:p>
          <a:endParaRPr lang="ru-RU"/>
        </a:p>
      </dgm:t>
    </dgm:pt>
    <dgm:pt modelId="{F33C5251-1347-440E-96DE-8DF8EEDDA7FA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Фасовщик</a:t>
          </a:r>
          <a:endParaRPr lang="ru-RU" sz="1400" dirty="0"/>
        </a:p>
      </dgm:t>
    </dgm:pt>
    <dgm:pt modelId="{AC336A24-6E67-4ED2-8EB6-8B452C81DF78}" type="parTrans" cxnId="{2A404AB5-CD92-4327-B918-5684256832BC}">
      <dgm:prSet/>
      <dgm:spPr/>
      <dgm:t>
        <a:bodyPr/>
        <a:lstStyle/>
        <a:p>
          <a:endParaRPr lang="ru-RU"/>
        </a:p>
      </dgm:t>
    </dgm:pt>
    <dgm:pt modelId="{F5295069-1804-4E46-AB87-D9B5CB919614}" type="sibTrans" cxnId="{2A404AB5-CD92-4327-B918-5684256832BC}">
      <dgm:prSet/>
      <dgm:spPr/>
      <dgm:t>
        <a:bodyPr/>
        <a:lstStyle/>
        <a:p>
          <a:endParaRPr lang="ru-RU"/>
        </a:p>
      </dgm:t>
    </dgm:pt>
    <dgm:pt modelId="{99B5C7A8-44B1-4A24-8FEA-FF551BCCF428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Грузчик</a:t>
          </a:r>
          <a:endParaRPr lang="ru-RU" sz="1400" dirty="0"/>
        </a:p>
      </dgm:t>
    </dgm:pt>
    <dgm:pt modelId="{A24C44B8-3F9C-46D5-8540-D04F98DF004C}" type="parTrans" cxnId="{E5A1B58C-6816-484E-BFCD-035F937984F2}">
      <dgm:prSet/>
      <dgm:spPr/>
      <dgm:t>
        <a:bodyPr/>
        <a:lstStyle/>
        <a:p>
          <a:endParaRPr lang="ru-RU"/>
        </a:p>
      </dgm:t>
    </dgm:pt>
    <dgm:pt modelId="{63E9793E-6B2D-48A9-B292-CB6E09FA72FD}" type="sibTrans" cxnId="{E5A1B58C-6816-484E-BFCD-035F937984F2}">
      <dgm:prSet/>
      <dgm:spPr/>
      <dgm:t>
        <a:bodyPr/>
        <a:lstStyle/>
        <a:p>
          <a:endParaRPr lang="ru-RU"/>
        </a:p>
      </dgm:t>
    </dgm:pt>
    <dgm:pt modelId="{A8FE35D3-CDB4-4147-80C9-82B8FEF1BF2C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400" dirty="0" smtClean="0"/>
            <a:t>Механик</a:t>
          </a:r>
          <a:endParaRPr lang="ru-RU" sz="1400" dirty="0"/>
        </a:p>
      </dgm:t>
    </dgm:pt>
    <dgm:pt modelId="{23BEA3A0-C189-4356-9312-991A88D7F16C}" type="parTrans" cxnId="{CEF7F109-D4DC-42EC-BB06-1A05CA6962D2}">
      <dgm:prSet/>
      <dgm:spPr/>
      <dgm:t>
        <a:bodyPr/>
        <a:lstStyle/>
        <a:p>
          <a:endParaRPr lang="ru-RU"/>
        </a:p>
      </dgm:t>
    </dgm:pt>
    <dgm:pt modelId="{9F0CCDBB-F4EA-4B3B-9A63-90CA420E80A9}" type="sibTrans" cxnId="{CEF7F109-D4DC-42EC-BB06-1A05CA6962D2}">
      <dgm:prSet/>
      <dgm:spPr/>
      <dgm:t>
        <a:bodyPr/>
        <a:lstStyle/>
        <a:p>
          <a:endParaRPr lang="ru-RU"/>
        </a:p>
      </dgm:t>
    </dgm:pt>
    <dgm:pt modelId="{13CA634E-421D-4D38-8758-0A34B815BCF8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200" dirty="0" smtClean="0"/>
            <a:t>Программист</a:t>
          </a:r>
          <a:endParaRPr lang="ru-RU" sz="1200" dirty="0"/>
        </a:p>
      </dgm:t>
    </dgm:pt>
    <dgm:pt modelId="{A2EB1046-19B2-4172-A4B7-8C80698AC560}" type="parTrans" cxnId="{DC149129-2712-4A9F-A4C9-AEC1455021FE}">
      <dgm:prSet/>
      <dgm:spPr/>
      <dgm:t>
        <a:bodyPr/>
        <a:lstStyle/>
        <a:p>
          <a:endParaRPr lang="ru-RU"/>
        </a:p>
      </dgm:t>
    </dgm:pt>
    <dgm:pt modelId="{0A295DEA-4CFF-4E8D-8A66-E9080DF76E28}" type="sibTrans" cxnId="{DC149129-2712-4A9F-A4C9-AEC1455021FE}">
      <dgm:prSet/>
      <dgm:spPr/>
      <dgm:t>
        <a:bodyPr/>
        <a:lstStyle/>
        <a:p>
          <a:endParaRPr lang="ru-RU"/>
        </a:p>
      </dgm:t>
    </dgm:pt>
    <dgm:pt modelId="{EF88EE89-0EFA-4C17-8C08-8954F5419684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400" dirty="0" smtClean="0"/>
            <a:t>Оператор</a:t>
          </a:r>
          <a:endParaRPr lang="ru-RU" sz="1400" dirty="0"/>
        </a:p>
      </dgm:t>
    </dgm:pt>
    <dgm:pt modelId="{5233FDCD-A3BB-40EC-AE1A-00FECE9DA9B5}" type="parTrans" cxnId="{1182045D-9374-4A71-B2D7-900E92FB796B}">
      <dgm:prSet/>
      <dgm:spPr/>
      <dgm:t>
        <a:bodyPr/>
        <a:lstStyle/>
        <a:p>
          <a:endParaRPr lang="ru-RU"/>
        </a:p>
      </dgm:t>
    </dgm:pt>
    <dgm:pt modelId="{19309620-0250-4194-AFFF-19CF10048E8D}" type="sibTrans" cxnId="{1182045D-9374-4A71-B2D7-900E92FB796B}">
      <dgm:prSet/>
      <dgm:spPr/>
      <dgm:t>
        <a:bodyPr/>
        <a:lstStyle/>
        <a:p>
          <a:endParaRPr lang="ru-RU"/>
        </a:p>
      </dgm:t>
    </dgm:pt>
    <dgm:pt modelId="{83170042-C7D6-4DB3-AFB7-6B738A3BA7EA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200" dirty="0" smtClean="0"/>
            <a:t>Системный администратор</a:t>
          </a:r>
          <a:endParaRPr lang="ru-RU" sz="1200" dirty="0"/>
        </a:p>
      </dgm:t>
    </dgm:pt>
    <dgm:pt modelId="{D3247513-5C3F-488A-94E1-0ED53417F1D1}" type="parTrans" cxnId="{E14DC20A-01E9-462C-9E79-696169C411B2}">
      <dgm:prSet/>
      <dgm:spPr/>
      <dgm:t>
        <a:bodyPr/>
        <a:lstStyle/>
        <a:p>
          <a:endParaRPr lang="ru-RU"/>
        </a:p>
      </dgm:t>
    </dgm:pt>
    <dgm:pt modelId="{CA315846-335E-4D19-8595-39DCB7B7AC86}" type="sibTrans" cxnId="{E14DC20A-01E9-462C-9E79-696169C411B2}">
      <dgm:prSet/>
      <dgm:spPr/>
      <dgm:t>
        <a:bodyPr/>
        <a:lstStyle/>
        <a:p>
          <a:endParaRPr lang="ru-RU"/>
        </a:p>
      </dgm:t>
    </dgm:pt>
    <dgm:pt modelId="{15B59043-9551-45CF-830C-6970995F1B28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400" dirty="0" smtClean="0"/>
            <a:t>ВЕБ дизайнер</a:t>
          </a:r>
          <a:endParaRPr lang="ru-RU" sz="1400" dirty="0"/>
        </a:p>
      </dgm:t>
    </dgm:pt>
    <dgm:pt modelId="{3A01203C-9C00-4B78-A877-71BEBDEB59BD}" type="parTrans" cxnId="{AF6D122F-279A-4905-B672-788EFF8B17E3}">
      <dgm:prSet/>
      <dgm:spPr/>
      <dgm:t>
        <a:bodyPr/>
        <a:lstStyle/>
        <a:p>
          <a:endParaRPr lang="ru-RU"/>
        </a:p>
      </dgm:t>
    </dgm:pt>
    <dgm:pt modelId="{4A37D710-36B7-46FB-B80C-40505C73D943}" type="sibTrans" cxnId="{AF6D122F-279A-4905-B672-788EFF8B17E3}">
      <dgm:prSet/>
      <dgm:spPr/>
      <dgm:t>
        <a:bodyPr/>
        <a:lstStyle/>
        <a:p>
          <a:endParaRPr lang="ru-RU"/>
        </a:p>
      </dgm:t>
    </dgm:pt>
    <dgm:pt modelId="{E6434FE3-6FC9-423B-9EB2-CCF65E223545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200" dirty="0" smtClean="0"/>
            <a:t>Адвокат</a:t>
          </a:r>
          <a:endParaRPr lang="ru-RU" sz="1200" dirty="0"/>
        </a:p>
      </dgm:t>
    </dgm:pt>
    <dgm:pt modelId="{0365B0E6-788C-4C2E-A955-09619D62D80A}" type="parTrans" cxnId="{941FD615-A521-446A-A8F8-EA82BB5A3141}">
      <dgm:prSet/>
      <dgm:spPr/>
      <dgm:t>
        <a:bodyPr/>
        <a:lstStyle/>
        <a:p>
          <a:endParaRPr lang="ru-RU"/>
        </a:p>
      </dgm:t>
    </dgm:pt>
    <dgm:pt modelId="{928C15D1-246C-42BD-A41B-3136436E4512}" type="sibTrans" cxnId="{941FD615-A521-446A-A8F8-EA82BB5A3141}">
      <dgm:prSet/>
      <dgm:spPr/>
      <dgm:t>
        <a:bodyPr/>
        <a:lstStyle/>
        <a:p>
          <a:endParaRPr lang="ru-RU"/>
        </a:p>
      </dgm:t>
    </dgm:pt>
    <dgm:pt modelId="{905952F5-BBCC-4F26-9C81-74D0BBC06B48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300" dirty="0" smtClean="0"/>
            <a:t>Юрисконсульт</a:t>
          </a:r>
          <a:endParaRPr lang="ru-RU" sz="1300" dirty="0"/>
        </a:p>
      </dgm:t>
    </dgm:pt>
    <dgm:pt modelId="{4FD71331-BEFD-49D4-9BF3-D6EF180F2B66}" type="parTrans" cxnId="{EF8468EE-01EF-42B2-BFB0-79DC8131EE01}">
      <dgm:prSet/>
      <dgm:spPr/>
      <dgm:t>
        <a:bodyPr/>
        <a:lstStyle/>
        <a:p>
          <a:endParaRPr lang="ru-RU"/>
        </a:p>
      </dgm:t>
    </dgm:pt>
    <dgm:pt modelId="{2F98A8CE-2673-4112-93FD-3F0E2CB8B9BD}" type="sibTrans" cxnId="{EF8468EE-01EF-42B2-BFB0-79DC8131EE01}">
      <dgm:prSet/>
      <dgm:spPr/>
      <dgm:t>
        <a:bodyPr/>
        <a:lstStyle/>
        <a:p>
          <a:endParaRPr lang="ru-RU"/>
        </a:p>
      </dgm:t>
    </dgm:pt>
    <dgm:pt modelId="{476E241E-EC61-4D2F-A9CA-C5207322C7DC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400" dirty="0" smtClean="0"/>
            <a:t>Помощник адвоката</a:t>
          </a:r>
          <a:endParaRPr lang="ru-RU" sz="1400" dirty="0"/>
        </a:p>
      </dgm:t>
    </dgm:pt>
    <dgm:pt modelId="{94C781D8-882C-4ED2-90E2-FAB852B184CA}" type="parTrans" cxnId="{01526140-375D-4D1B-8A7F-30287AE973D2}">
      <dgm:prSet/>
      <dgm:spPr/>
      <dgm:t>
        <a:bodyPr/>
        <a:lstStyle/>
        <a:p>
          <a:endParaRPr lang="ru-RU"/>
        </a:p>
      </dgm:t>
    </dgm:pt>
    <dgm:pt modelId="{B71CE41B-18A3-4A32-8437-69928AAAA064}" type="sibTrans" cxnId="{01526140-375D-4D1B-8A7F-30287AE973D2}">
      <dgm:prSet/>
      <dgm:spPr/>
      <dgm:t>
        <a:bodyPr/>
        <a:lstStyle/>
        <a:p>
          <a:endParaRPr lang="ru-RU"/>
        </a:p>
      </dgm:t>
    </dgm:pt>
    <dgm:pt modelId="{E41B4CA6-C601-4BB9-9938-07701B53D99B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400" dirty="0" smtClean="0"/>
            <a:t>Нотариус</a:t>
          </a:r>
          <a:endParaRPr lang="ru-RU" sz="1400" dirty="0"/>
        </a:p>
      </dgm:t>
    </dgm:pt>
    <dgm:pt modelId="{DE79673C-B062-4DAC-AEE5-24331AFE7704}" type="parTrans" cxnId="{8A0B7A02-9862-428A-821F-763560166C29}">
      <dgm:prSet/>
      <dgm:spPr/>
      <dgm:t>
        <a:bodyPr/>
        <a:lstStyle/>
        <a:p>
          <a:endParaRPr lang="ru-RU"/>
        </a:p>
      </dgm:t>
    </dgm:pt>
    <dgm:pt modelId="{CE4455EF-2EE6-4610-A881-145AD531F03C}" type="sibTrans" cxnId="{8A0B7A02-9862-428A-821F-763560166C29}">
      <dgm:prSet/>
      <dgm:spPr/>
      <dgm:t>
        <a:bodyPr/>
        <a:lstStyle/>
        <a:p>
          <a:endParaRPr lang="ru-RU"/>
        </a:p>
      </dgm:t>
    </dgm:pt>
    <dgm:pt modelId="{404034AA-86AF-45D6-932F-4399CFCB1455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200" b="0" dirty="0" smtClean="0"/>
            <a:t>Бренд-менеджер</a:t>
          </a:r>
          <a:endParaRPr lang="ru-RU" sz="1200" b="0" dirty="0"/>
        </a:p>
      </dgm:t>
    </dgm:pt>
    <dgm:pt modelId="{F9901AFB-C99E-4241-BA1C-C7D9DFA2C4EB}" type="parTrans" cxnId="{E1E8F320-A9F6-4092-9EE8-208C4C25B8A0}">
      <dgm:prSet/>
      <dgm:spPr/>
      <dgm:t>
        <a:bodyPr/>
        <a:lstStyle/>
        <a:p>
          <a:endParaRPr lang="ru-RU"/>
        </a:p>
      </dgm:t>
    </dgm:pt>
    <dgm:pt modelId="{C6F4F43A-AC52-421A-A4AB-39533CDD69FC}" type="sibTrans" cxnId="{E1E8F320-A9F6-4092-9EE8-208C4C25B8A0}">
      <dgm:prSet/>
      <dgm:spPr/>
      <dgm:t>
        <a:bodyPr/>
        <a:lstStyle/>
        <a:p>
          <a:endParaRPr lang="ru-RU"/>
        </a:p>
      </dgm:t>
    </dgm:pt>
    <dgm:pt modelId="{47697022-843E-4477-AADC-0819849EC510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200" dirty="0" smtClean="0"/>
            <a:t>Супервайзер </a:t>
          </a:r>
          <a:endParaRPr lang="ru-RU" sz="1200" dirty="0"/>
        </a:p>
      </dgm:t>
    </dgm:pt>
    <dgm:pt modelId="{7CE422BF-3654-4718-BE84-7146578E12ED}" type="parTrans" cxnId="{6608BBCB-4226-466C-BCA1-DD8C323E860E}">
      <dgm:prSet/>
      <dgm:spPr/>
      <dgm:t>
        <a:bodyPr/>
        <a:lstStyle/>
        <a:p>
          <a:endParaRPr lang="ru-RU"/>
        </a:p>
      </dgm:t>
    </dgm:pt>
    <dgm:pt modelId="{AEB14B83-DCEA-4C38-BD6E-9791072AFEE0}" type="sibTrans" cxnId="{6608BBCB-4226-466C-BCA1-DD8C323E860E}">
      <dgm:prSet/>
      <dgm:spPr/>
      <dgm:t>
        <a:bodyPr/>
        <a:lstStyle/>
        <a:p>
          <a:endParaRPr lang="ru-RU"/>
        </a:p>
      </dgm:t>
    </dgm:pt>
    <dgm:pt modelId="{38BBF8E9-1B04-4A41-9AA9-B9F9F0F16A55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200" dirty="0" smtClean="0"/>
            <a:t>Арт -дизайнер</a:t>
          </a:r>
          <a:endParaRPr lang="ru-RU" sz="1200" dirty="0"/>
        </a:p>
      </dgm:t>
    </dgm:pt>
    <dgm:pt modelId="{5F1C7640-5FD3-4603-92DB-80F1DD241B82}" type="parTrans" cxnId="{2FEFA4A1-C347-4472-8F78-3749FF49C380}">
      <dgm:prSet/>
      <dgm:spPr/>
      <dgm:t>
        <a:bodyPr/>
        <a:lstStyle/>
        <a:p>
          <a:endParaRPr lang="ru-RU"/>
        </a:p>
      </dgm:t>
    </dgm:pt>
    <dgm:pt modelId="{57226B03-FBAF-444F-BC6A-70849837097D}" type="sibTrans" cxnId="{2FEFA4A1-C347-4472-8F78-3749FF49C380}">
      <dgm:prSet/>
      <dgm:spPr/>
      <dgm:t>
        <a:bodyPr/>
        <a:lstStyle/>
        <a:p>
          <a:endParaRPr lang="ru-RU"/>
        </a:p>
      </dgm:t>
    </dgm:pt>
    <dgm:pt modelId="{A14DF447-8B74-42A1-A8E3-481F6A7D9230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l"/>
          <a:r>
            <a:rPr lang="ru-RU" sz="1200" dirty="0" smtClean="0"/>
            <a:t>Копирайтер</a:t>
          </a:r>
          <a:endParaRPr lang="ru-RU" sz="1200" dirty="0"/>
        </a:p>
      </dgm:t>
    </dgm:pt>
    <dgm:pt modelId="{AB4FE665-AAD7-4B6E-8015-E42F622277B1}" type="parTrans" cxnId="{37DAA02E-7F90-4726-AF82-AA550292AB95}">
      <dgm:prSet/>
      <dgm:spPr/>
      <dgm:t>
        <a:bodyPr/>
        <a:lstStyle/>
        <a:p>
          <a:endParaRPr lang="ru-RU"/>
        </a:p>
      </dgm:t>
    </dgm:pt>
    <dgm:pt modelId="{0CC9CDF6-0D29-4760-974E-899939F33D8D}" type="sibTrans" cxnId="{37DAA02E-7F90-4726-AF82-AA550292AB95}">
      <dgm:prSet/>
      <dgm:spPr/>
      <dgm:t>
        <a:bodyPr/>
        <a:lstStyle/>
        <a:p>
          <a:endParaRPr lang="ru-RU"/>
        </a:p>
      </dgm:t>
    </dgm:pt>
    <dgm:pt modelId="{D7B18DC4-64C3-49AA-9C46-66F2E7425915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400" dirty="0" smtClean="0"/>
            <a:t>Инженер -технолог</a:t>
          </a:r>
          <a:endParaRPr lang="ru-RU" sz="1400" dirty="0"/>
        </a:p>
      </dgm:t>
    </dgm:pt>
    <dgm:pt modelId="{D8B3CEEC-E704-41A2-84CE-9A6C5D65A5CF}" type="parTrans" cxnId="{E62AC654-0496-4C56-9FF6-BB7443FE4B04}">
      <dgm:prSet/>
      <dgm:spPr/>
      <dgm:t>
        <a:bodyPr/>
        <a:lstStyle/>
        <a:p>
          <a:endParaRPr lang="ru-RU"/>
        </a:p>
      </dgm:t>
    </dgm:pt>
    <dgm:pt modelId="{D0441FB1-1EC6-4FA5-BFBB-C499FB83B824}" type="sibTrans" cxnId="{E62AC654-0496-4C56-9FF6-BB7443FE4B04}">
      <dgm:prSet/>
      <dgm:spPr/>
      <dgm:t>
        <a:bodyPr/>
        <a:lstStyle/>
        <a:p>
          <a:endParaRPr lang="ru-RU"/>
        </a:p>
      </dgm:t>
    </dgm:pt>
    <dgm:pt modelId="{344ED873-933A-4D84-9131-062FF227C96E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400" dirty="0" smtClean="0"/>
            <a:t>Энергетик</a:t>
          </a:r>
          <a:endParaRPr lang="ru-RU" sz="1400" dirty="0"/>
        </a:p>
      </dgm:t>
    </dgm:pt>
    <dgm:pt modelId="{D3E4EC1F-A223-43AD-9F64-F3BFD71BB0AB}" type="parTrans" cxnId="{02CC6830-7DB6-4194-BFC8-561FC2491893}">
      <dgm:prSet/>
      <dgm:spPr/>
      <dgm:t>
        <a:bodyPr/>
        <a:lstStyle/>
        <a:p>
          <a:endParaRPr lang="ru-RU"/>
        </a:p>
      </dgm:t>
    </dgm:pt>
    <dgm:pt modelId="{4AD178B5-E174-4152-8043-37B9C98178CD}" type="sibTrans" cxnId="{02CC6830-7DB6-4194-BFC8-561FC2491893}">
      <dgm:prSet/>
      <dgm:spPr/>
      <dgm:t>
        <a:bodyPr/>
        <a:lstStyle/>
        <a:p>
          <a:endParaRPr lang="ru-RU"/>
        </a:p>
      </dgm:t>
    </dgm:pt>
    <dgm:pt modelId="{F902A145-0EC0-4874-8F16-00A2A268F879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400" dirty="0" smtClean="0"/>
            <a:t>Сварщик</a:t>
          </a:r>
          <a:endParaRPr lang="ru-RU" sz="1400" dirty="0"/>
        </a:p>
      </dgm:t>
    </dgm:pt>
    <dgm:pt modelId="{9D484CFC-6F3E-4E52-AD7E-5B5BDA5E371F}" type="parTrans" cxnId="{A0A0D676-D023-4110-9058-BAE38B627C4C}">
      <dgm:prSet/>
      <dgm:spPr/>
      <dgm:t>
        <a:bodyPr/>
        <a:lstStyle/>
        <a:p>
          <a:endParaRPr lang="ru-RU"/>
        </a:p>
      </dgm:t>
    </dgm:pt>
    <dgm:pt modelId="{F6FF5138-9931-4E5C-9DBA-5D43D3BD641D}" type="sibTrans" cxnId="{A0A0D676-D023-4110-9058-BAE38B627C4C}">
      <dgm:prSet/>
      <dgm:spPr/>
      <dgm:t>
        <a:bodyPr/>
        <a:lstStyle/>
        <a:p>
          <a:endParaRPr lang="ru-RU"/>
        </a:p>
      </dgm:t>
    </dgm:pt>
    <dgm:pt modelId="{8D0270F1-3EDF-4C2D-B3EC-B576A697D62B}">
      <dgm:prSet custT="1"/>
      <dgm:spPr>
        <a:ln>
          <a:solidFill>
            <a:schemeClr val="tx1">
              <a:lumMod val="75000"/>
              <a:lumOff val="25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400" dirty="0" smtClean="0"/>
            <a:t>Токарь</a:t>
          </a:r>
          <a:endParaRPr lang="ru-RU" sz="1400" dirty="0"/>
        </a:p>
      </dgm:t>
    </dgm:pt>
    <dgm:pt modelId="{1F223691-7CE8-477F-9F56-DADCD1AC4995}" type="parTrans" cxnId="{5F9602FE-5AD5-4473-ABB1-58365DF2BE99}">
      <dgm:prSet/>
      <dgm:spPr/>
      <dgm:t>
        <a:bodyPr/>
        <a:lstStyle/>
        <a:p>
          <a:endParaRPr lang="ru-RU"/>
        </a:p>
      </dgm:t>
    </dgm:pt>
    <dgm:pt modelId="{9AC10F19-42FF-48E2-B07E-B8A6EAE1500E}" type="sibTrans" cxnId="{5F9602FE-5AD5-4473-ABB1-58365DF2BE99}">
      <dgm:prSet/>
      <dgm:spPr/>
      <dgm:t>
        <a:bodyPr/>
        <a:lstStyle/>
        <a:p>
          <a:endParaRPr lang="ru-RU"/>
        </a:p>
      </dgm:t>
    </dgm:pt>
    <dgm:pt modelId="{8F63A9FD-BFE0-40FF-B399-B3AB1631447B}">
      <dgm:prSet custT="1"/>
      <dgm:spPr>
        <a:ln>
          <a:solidFill>
            <a:schemeClr val="tx1">
              <a:lumMod val="75000"/>
              <a:lumOff val="25000"/>
              <a:alpha val="58000"/>
            </a:schemeClr>
          </a:solidFill>
        </a:ln>
        <a:effectLst/>
        <a:scene3d>
          <a:camera prst="perspectiveContrastingLeftFacing" fov="1620000">
            <a:rot lat="21546048" lon="1790707" rev="21183093"/>
          </a:camera>
          <a:lightRig rig="flat" dir="t">
            <a:rot lat="0" lon="0" rev="9000000"/>
          </a:lightRig>
        </a:scene3d>
        <a:sp3d z="38100" extrusionH="76200" contourW="12700" prstMaterial="dkEdge">
          <a:bevelT w="63500" h="25400" prst="coolSlant"/>
          <a:bevelB w="114300" prst="hardEdge"/>
          <a:extrusionClr>
            <a:schemeClr val="bg2">
              <a:lumMod val="75000"/>
            </a:schemeClr>
          </a:extrusionClr>
          <a:contourClr>
            <a:schemeClr val="tx1">
              <a:lumMod val="65000"/>
              <a:lumOff val="35000"/>
            </a:schemeClr>
          </a:contourClr>
        </a:sp3d>
      </dgm:spPr>
      <dgm:t>
        <a:bodyPr/>
        <a:lstStyle/>
        <a:p>
          <a:pPr algn="ctr"/>
          <a:r>
            <a:rPr lang="ru-RU" sz="1300" dirty="0" smtClean="0"/>
            <a:t>Монтажник</a:t>
          </a:r>
          <a:endParaRPr lang="ru-RU" sz="1300" dirty="0"/>
        </a:p>
      </dgm:t>
    </dgm:pt>
    <dgm:pt modelId="{CBDC9B66-D66A-406A-AE6B-B086C7FF62D8}" type="sibTrans" cxnId="{5FE5CF32-0654-48AA-8CC4-9590E4738508}">
      <dgm:prSet/>
      <dgm:spPr/>
      <dgm:t>
        <a:bodyPr/>
        <a:lstStyle/>
        <a:p>
          <a:endParaRPr lang="ru-RU"/>
        </a:p>
      </dgm:t>
    </dgm:pt>
    <dgm:pt modelId="{4F8C6B40-6011-435D-9CA0-86217B22650C}" type="parTrans" cxnId="{5FE5CF32-0654-48AA-8CC4-9590E4738508}">
      <dgm:prSet/>
      <dgm:spPr/>
      <dgm:t>
        <a:bodyPr/>
        <a:lstStyle/>
        <a:p>
          <a:endParaRPr lang="ru-RU"/>
        </a:p>
      </dgm:t>
    </dgm:pt>
    <dgm:pt modelId="{71077145-B166-4FC7-952F-47AA90876211}" type="pres">
      <dgm:prSet presAssocID="{AD81C0B3-C778-4C21-986A-DBA9825FE91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93E82A-4EE2-4984-AC2D-C12A104DADF9}" type="pres">
      <dgm:prSet presAssocID="{E26990CC-07B1-40DA-B2E3-9B12B916542E}" presName="centerShape" presStyleLbl="node0" presStyleIdx="0" presStyleCnt="1" custScaleX="122157"/>
      <dgm:spPr/>
      <dgm:t>
        <a:bodyPr/>
        <a:lstStyle/>
        <a:p>
          <a:endParaRPr lang="ru-RU"/>
        </a:p>
      </dgm:t>
    </dgm:pt>
    <dgm:pt modelId="{C9F8636D-26C1-48B7-8DBD-53DAA41D4D2A}" type="pres">
      <dgm:prSet presAssocID="{E3D712F5-D2BC-4E5D-950E-DE7C6CCF204D}" presName="parTrans" presStyleLbl="sibTrans2D1" presStyleIdx="0" presStyleCnt="10" custScaleY="62957"/>
      <dgm:spPr/>
      <dgm:t>
        <a:bodyPr/>
        <a:lstStyle/>
        <a:p>
          <a:endParaRPr lang="ru-RU"/>
        </a:p>
      </dgm:t>
    </dgm:pt>
    <dgm:pt modelId="{E0A12A20-3E38-44BD-AD5D-3814DAE6B794}" type="pres">
      <dgm:prSet presAssocID="{E3D712F5-D2BC-4E5D-950E-DE7C6CCF204D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8BA68722-7AEF-4680-9E8F-7D8C73B372CB}" type="pres">
      <dgm:prSet presAssocID="{8E38690C-EE00-4D4A-8163-193139CBFBA0}" presName="node" presStyleLbl="node1" presStyleIdx="0" presStyleCnt="10" custScaleX="140136" custScaleY="130764" custRadScaleRad="88013" custRadScaleInc="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FBC5C-67B5-4F1D-ACEE-0E17E202B932}" type="pres">
      <dgm:prSet presAssocID="{529901C6-F8F7-41DE-A4BC-3FA7D3869A92}" presName="parTrans" presStyleLbl="sibTrans2D1" presStyleIdx="1" presStyleCnt="10" custScaleY="69403"/>
      <dgm:spPr/>
      <dgm:t>
        <a:bodyPr/>
        <a:lstStyle/>
        <a:p>
          <a:endParaRPr lang="ru-RU"/>
        </a:p>
      </dgm:t>
    </dgm:pt>
    <dgm:pt modelId="{43287AFC-B485-4266-890D-997D92F1AEF3}" type="pres">
      <dgm:prSet presAssocID="{529901C6-F8F7-41DE-A4BC-3FA7D3869A92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6583E3A6-C8C2-4A01-8C58-F96F60D33F3F}" type="pres">
      <dgm:prSet presAssocID="{007A2846-E7E3-4E85-9A35-61EF62F63E11}" presName="node" presStyleLbl="node1" presStyleIdx="1" presStyleCnt="10" custScaleX="123140" custScaleY="105437" custRadScaleRad="98745" custRadScaleInc="10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53B91-0A71-47D9-91A6-9CF70D7C5B02}" type="pres">
      <dgm:prSet presAssocID="{CF8AD303-1448-4F23-B6F3-787948F0B7A8}" presName="parTrans" presStyleLbl="sibTrans2D1" presStyleIdx="2" presStyleCnt="10" custScaleY="74877"/>
      <dgm:spPr/>
      <dgm:t>
        <a:bodyPr/>
        <a:lstStyle/>
        <a:p>
          <a:endParaRPr lang="ru-RU"/>
        </a:p>
      </dgm:t>
    </dgm:pt>
    <dgm:pt modelId="{CC21D5AE-DA04-4F3C-8155-2CEB0BB49848}" type="pres">
      <dgm:prSet presAssocID="{CF8AD303-1448-4F23-B6F3-787948F0B7A8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ED304752-7D90-4D0C-BB4D-23271991F858}" type="pres">
      <dgm:prSet presAssocID="{6F1D42F5-2DF4-45EE-8749-033E24CABE63}" presName="node" presStyleLbl="node1" presStyleIdx="2" presStyleCnt="10" custScaleX="144155" custScaleY="111441" custRadScaleRad="95692" custRadScaleInc="5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37FC3-C678-4D63-95E2-E722F10A2CF3}" type="pres">
      <dgm:prSet presAssocID="{66D32D5B-4B26-4DCA-AD98-1ABFF960FF46}" presName="parTrans" presStyleLbl="sibTrans2D1" presStyleIdx="3" presStyleCnt="10" custScaleY="79914"/>
      <dgm:spPr/>
      <dgm:t>
        <a:bodyPr/>
        <a:lstStyle/>
        <a:p>
          <a:endParaRPr lang="ru-RU"/>
        </a:p>
      </dgm:t>
    </dgm:pt>
    <dgm:pt modelId="{150B8AD1-5632-4B03-9C76-84FCC107444D}" type="pres">
      <dgm:prSet presAssocID="{66D32D5B-4B26-4DCA-AD98-1ABFF960FF46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DAA5C7B1-A86D-4D96-96C7-B7813A2F4A58}" type="pres">
      <dgm:prSet presAssocID="{4A0B0D18-025C-4D1E-8D2F-FE21828DCABB}" presName="node" presStyleLbl="node1" presStyleIdx="3" presStyleCnt="10" custScaleX="143332" custScaleY="120805" custRadScaleRad="103732" custRadScaleInc="-3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22891-1E20-48AE-B142-33BE95C96C43}" type="pres">
      <dgm:prSet presAssocID="{8CF24A2F-C339-4448-9785-21BD287C85D6}" presName="parTrans" presStyleLbl="sibTrans2D1" presStyleIdx="4" presStyleCnt="10" custScaleX="84487" custScaleY="82652"/>
      <dgm:spPr/>
      <dgm:t>
        <a:bodyPr/>
        <a:lstStyle/>
        <a:p>
          <a:endParaRPr lang="ru-RU"/>
        </a:p>
      </dgm:t>
    </dgm:pt>
    <dgm:pt modelId="{08239974-41CE-429E-B7BA-E48726D2A47B}" type="pres">
      <dgm:prSet presAssocID="{8CF24A2F-C339-4448-9785-21BD287C85D6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628DA281-C05C-4B74-8C15-47779A718DF9}" type="pres">
      <dgm:prSet presAssocID="{8CE1165A-698D-4D5F-972B-D24B621508A8}" presName="node" presStyleLbl="node1" presStyleIdx="4" presStyleCnt="10" custScaleX="139133" custScaleY="123530" custRadScaleRad="104253" custRadScaleInc="-12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D9EBAD-C8BB-4EA7-A61B-6A99DD06E21B}" type="pres">
      <dgm:prSet presAssocID="{F75840F4-91AC-4AF3-A851-33D0CDDDB1E2}" presName="parTrans" presStyleLbl="sibTrans2D1" presStyleIdx="5" presStyleCnt="10" custScaleY="70600"/>
      <dgm:spPr/>
      <dgm:t>
        <a:bodyPr/>
        <a:lstStyle/>
        <a:p>
          <a:endParaRPr lang="ru-RU"/>
        </a:p>
      </dgm:t>
    </dgm:pt>
    <dgm:pt modelId="{F7CD0B1E-C444-4FBD-8381-EDBEFED8525A}" type="pres">
      <dgm:prSet presAssocID="{F75840F4-91AC-4AF3-A851-33D0CDDDB1E2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E161FC67-F57A-4296-BFE4-4EF0F8CE58F0}" type="pres">
      <dgm:prSet presAssocID="{7BFE0161-5DBC-470B-B4E3-D9A1F159F1AF}" presName="node" presStyleLbl="node1" presStyleIdx="5" presStyleCnt="10" custScaleX="113168" custScaleY="111455" custRadScaleRad="88930" custRadScaleInc="-24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347EC-614A-498C-8511-1CC3A233F5F2}" type="pres">
      <dgm:prSet presAssocID="{D3D94FE8-9857-492A-9552-F8ECA7C96694}" presName="parTrans" presStyleLbl="sibTrans2D1" presStyleIdx="6" presStyleCnt="10" custScaleY="63074"/>
      <dgm:spPr/>
      <dgm:t>
        <a:bodyPr/>
        <a:lstStyle/>
        <a:p>
          <a:endParaRPr lang="ru-RU"/>
        </a:p>
      </dgm:t>
    </dgm:pt>
    <dgm:pt modelId="{11B39FC9-B24C-4EC3-BE79-680E5417A1A1}" type="pres">
      <dgm:prSet presAssocID="{D3D94FE8-9857-492A-9552-F8ECA7C96694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48A94297-84C2-4906-A679-0B3A1B40E548}" type="pres">
      <dgm:prSet presAssocID="{97E2345C-032A-441F-89C9-052DA96D94E1}" presName="node" presStyleLbl="node1" presStyleIdx="6" presStyleCnt="10" custScaleX="135817" custScaleY="137474" custRadScaleRad="94258" custRadScaleInc="-22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9010D-FAE9-4FA2-93E9-C1B3C4A45F1E}" type="pres">
      <dgm:prSet presAssocID="{84282C70-B967-4784-8975-00B874604E84}" presName="parTrans" presStyleLbl="sibTrans2D1" presStyleIdx="7" presStyleCnt="10" custScaleY="72649"/>
      <dgm:spPr/>
      <dgm:t>
        <a:bodyPr/>
        <a:lstStyle/>
        <a:p>
          <a:endParaRPr lang="ru-RU"/>
        </a:p>
      </dgm:t>
    </dgm:pt>
    <dgm:pt modelId="{6EA8F05A-3232-4EB7-9962-1E3B763445B1}" type="pres">
      <dgm:prSet presAssocID="{84282C70-B967-4784-8975-00B874604E84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403C0F77-C010-401A-B6CD-3072BF10A327}" type="pres">
      <dgm:prSet presAssocID="{123427CA-35C6-45B2-A8DB-21A92DD48A4C}" presName="node" presStyleLbl="node1" presStyleIdx="7" presStyleCnt="10" custScaleX="140060" custScaleY="128264" custRadScaleRad="95431" custRadScaleInc="-6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51290-0BB4-4C02-82FB-A0C3262D76C4}" type="pres">
      <dgm:prSet presAssocID="{24C1CB7D-C25F-44B0-B112-9870167FAA4D}" presName="parTrans" presStyleLbl="sibTrans2D1" presStyleIdx="8" presStyleCnt="10" custScaleY="75843"/>
      <dgm:spPr/>
      <dgm:t>
        <a:bodyPr/>
        <a:lstStyle/>
        <a:p>
          <a:endParaRPr lang="ru-RU"/>
        </a:p>
      </dgm:t>
    </dgm:pt>
    <dgm:pt modelId="{6BE1CF4A-FD4C-4AB9-9CC8-F84BFC9BBD1F}" type="pres">
      <dgm:prSet presAssocID="{24C1CB7D-C25F-44B0-B112-9870167FAA4D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5184C316-6D6B-413A-B5C6-72D06B0E6009}" type="pres">
      <dgm:prSet presAssocID="{F62C2943-F0A1-4F7F-BC75-6BD2850D2F21}" presName="node" presStyleLbl="node1" presStyleIdx="8" presStyleCnt="10" custScaleX="124846" custScaleY="108431" custRadScaleRad="97163" custRadScaleInc="-15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3E3E5-2DCC-4650-9816-C44EA12D3CD3}" type="pres">
      <dgm:prSet presAssocID="{69F0ED13-EDCE-498C-8A38-507C7E2AE76B}" presName="parTrans" presStyleLbl="sibTrans2D1" presStyleIdx="9" presStyleCnt="10" custScaleY="72483"/>
      <dgm:spPr/>
      <dgm:t>
        <a:bodyPr/>
        <a:lstStyle/>
        <a:p>
          <a:endParaRPr lang="ru-RU"/>
        </a:p>
      </dgm:t>
    </dgm:pt>
    <dgm:pt modelId="{80CE016C-CF30-42F7-A8D8-8C4E2336AC04}" type="pres">
      <dgm:prSet presAssocID="{69F0ED13-EDCE-498C-8A38-507C7E2AE76B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77C00EBB-E76A-4D15-9613-97E1C3AE89EE}" type="pres">
      <dgm:prSet presAssocID="{23DA924B-2D96-4DD1-A4B1-A67208B695B1}" presName="node" presStyleLbl="node1" presStyleIdx="9" presStyleCnt="10" custScaleX="136565" custScaleY="116301" custRadScaleRad="95458" custRadScaleInc="-27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139374-E8E9-4B4F-B973-EBEECEB24749}" srcId="{E26990CC-07B1-40DA-B2E3-9B12B916542E}" destId="{8E38690C-EE00-4D4A-8163-193139CBFBA0}" srcOrd="0" destOrd="0" parTransId="{E3D712F5-D2BC-4E5D-950E-DE7C6CCF204D}" sibTransId="{592A950B-5073-4DF7-BEB2-867BCE97C346}"/>
    <dgm:cxn modelId="{D8949C25-8C88-4119-8FC3-530DFE33D09A}" type="presOf" srcId="{66D32D5B-4B26-4DCA-AD98-1ABFF960FF46}" destId="{63A37FC3-C678-4D63-95E2-E722F10A2CF3}" srcOrd="0" destOrd="0" presId="urn:microsoft.com/office/officeart/2005/8/layout/radial5"/>
    <dgm:cxn modelId="{C98C898B-F65B-419A-A30B-1E10A0699C5A}" type="presOf" srcId="{83170042-C7D6-4DB3-AFB7-6B738A3BA7EA}" destId="{48A94297-84C2-4906-A679-0B3A1B40E548}" srcOrd="0" destOrd="3" presId="urn:microsoft.com/office/officeart/2005/8/layout/radial5"/>
    <dgm:cxn modelId="{5DBDE5CC-120C-4668-986A-B709CE60D3F7}" type="presOf" srcId="{47697022-843E-4477-AADC-0819849EC510}" destId="{5184C316-6D6B-413A-B5C6-72D06B0E6009}" srcOrd="0" destOrd="2" presId="urn:microsoft.com/office/officeart/2005/8/layout/radial5"/>
    <dgm:cxn modelId="{EF8468EE-01EF-42B2-BFB0-79DC8131EE01}" srcId="{123427CA-35C6-45B2-A8DB-21A92DD48A4C}" destId="{905952F5-BBCC-4F26-9C81-74D0BBC06B48}" srcOrd="1" destOrd="0" parTransId="{4FD71331-BEFD-49D4-9BF3-D6EF180F2B66}" sibTransId="{2F98A8CE-2673-4112-93FD-3F0E2CB8B9BD}"/>
    <dgm:cxn modelId="{ADC5D7CB-D7DD-4D9D-80C2-89A01BF32D8E}" srcId="{007A2846-E7E3-4E85-9A35-61EF62F63E11}" destId="{FAAEFA42-901C-4196-91E7-45A1A0EA2E46}" srcOrd="0" destOrd="0" parTransId="{B19960E8-283E-463A-AB78-E4219EAE463C}" sibTransId="{E985A6F3-069F-4E53-9828-7A0A3C6093A4}"/>
    <dgm:cxn modelId="{A0A0D676-D023-4110-9058-BAE38B627C4C}" srcId="{23DA924B-2D96-4DD1-A4B1-A67208B695B1}" destId="{F902A145-0EC0-4874-8F16-00A2A268F879}" srcOrd="2" destOrd="0" parTransId="{9D484CFC-6F3E-4E52-AD7E-5B5BDA5E371F}" sibTransId="{F6FF5138-9931-4E5C-9DBA-5D43D3BD641D}"/>
    <dgm:cxn modelId="{8D0EDE13-8268-4A8F-8259-FCB7156C829D}" srcId="{E26990CC-07B1-40DA-B2E3-9B12B916542E}" destId="{8CE1165A-698D-4D5F-972B-D24B621508A8}" srcOrd="4" destOrd="0" parTransId="{8CF24A2F-C339-4448-9785-21BD287C85D6}" sibTransId="{6B684C5B-F55B-4B5A-A75C-3366A52722CA}"/>
    <dgm:cxn modelId="{CF6145AD-0DFB-4041-9D2F-D46295E34248}" type="presOf" srcId="{EF88EE89-0EFA-4C17-8C08-8954F5419684}" destId="{48A94297-84C2-4906-A679-0B3A1B40E548}" srcOrd="0" destOrd="2" presId="urn:microsoft.com/office/officeart/2005/8/layout/radial5"/>
    <dgm:cxn modelId="{941FD615-A521-446A-A8F8-EA82BB5A3141}" srcId="{123427CA-35C6-45B2-A8DB-21A92DD48A4C}" destId="{E6434FE3-6FC9-423B-9EB2-CCF65E223545}" srcOrd="0" destOrd="0" parTransId="{0365B0E6-788C-4C2E-A955-09619D62D80A}" sibTransId="{928C15D1-246C-42BD-A41B-3136436E4512}"/>
    <dgm:cxn modelId="{4632FF8A-F9D3-44C9-990D-13A7F1D0AEEA}" type="presOf" srcId="{8E38690C-EE00-4D4A-8163-193139CBFBA0}" destId="{8BA68722-7AEF-4680-9E8F-7D8C73B372CB}" srcOrd="0" destOrd="0" presId="urn:microsoft.com/office/officeart/2005/8/layout/radial5"/>
    <dgm:cxn modelId="{9A8C475A-557E-4D8F-926F-D6C52108FC4B}" type="presOf" srcId="{CF8AD303-1448-4F23-B6F3-787948F0B7A8}" destId="{FC253B91-0A71-47D9-91A6-9CF70D7C5B02}" srcOrd="0" destOrd="0" presId="urn:microsoft.com/office/officeart/2005/8/layout/radial5"/>
    <dgm:cxn modelId="{53C24B35-D425-4DFE-BD27-650F612BAF8F}" type="presOf" srcId="{7BFE0161-5DBC-470B-B4E3-D9A1F159F1AF}" destId="{E161FC67-F57A-4296-BFE4-4EF0F8CE58F0}" srcOrd="0" destOrd="0" presId="urn:microsoft.com/office/officeart/2005/8/layout/radial5"/>
    <dgm:cxn modelId="{A738075C-70A9-485D-A0F3-20825BBCDD36}" type="presOf" srcId="{C1830E34-C229-4543-A063-1FF083F31C50}" destId="{8BA68722-7AEF-4680-9E8F-7D8C73B372CB}" srcOrd="0" destOrd="1" presId="urn:microsoft.com/office/officeart/2005/8/layout/radial5"/>
    <dgm:cxn modelId="{8A0B7A02-9862-428A-821F-763560166C29}" srcId="{123427CA-35C6-45B2-A8DB-21A92DD48A4C}" destId="{E41B4CA6-C601-4BB9-9938-07701B53D99B}" srcOrd="3" destOrd="0" parTransId="{DE79673C-B062-4DAC-AEE5-24331AFE7704}" sibTransId="{CE4455EF-2EE6-4610-A881-145AD531F03C}"/>
    <dgm:cxn modelId="{D59531D5-D4EB-4EE8-AAFD-88949F8247E5}" type="presOf" srcId="{309FF8EA-EC40-44D3-9927-0843A22BFEEA}" destId="{8BA68722-7AEF-4680-9E8F-7D8C73B372CB}" srcOrd="0" destOrd="4" presId="urn:microsoft.com/office/officeart/2005/8/layout/radial5"/>
    <dgm:cxn modelId="{70F6A4E0-882E-4F26-8253-3B907F031BAF}" type="presOf" srcId="{D3D94FE8-9857-492A-9552-F8ECA7C96694}" destId="{419347EC-614A-498C-8511-1CC3A233F5F2}" srcOrd="0" destOrd="0" presId="urn:microsoft.com/office/officeart/2005/8/layout/radial5"/>
    <dgm:cxn modelId="{F071845D-AA7F-48CE-B91B-3AC18D6A80FA}" type="presOf" srcId="{84282C70-B967-4784-8975-00B874604E84}" destId="{C609010D-FAE9-4FA2-93E9-C1B3C4A45F1E}" srcOrd="0" destOrd="0" presId="urn:microsoft.com/office/officeart/2005/8/layout/radial5"/>
    <dgm:cxn modelId="{99EA817E-2909-44FB-8190-0FCB40AB69B0}" srcId="{4A0B0D18-025C-4D1E-8D2F-FE21828DCABB}" destId="{6B0EC84B-2DD1-47BD-9658-D5BEAC73B792}" srcOrd="2" destOrd="0" parTransId="{540D03EE-C9B7-41AA-A67F-49D42F833339}" sibTransId="{77028F35-9129-4B18-81D4-84CA50B2DD4A}"/>
    <dgm:cxn modelId="{B5807858-B1EB-430D-9E0A-6A0F0FF471A3}" type="presOf" srcId="{EE263D14-533B-4625-82B8-67A6952618B7}" destId="{6583E3A6-C8C2-4A01-8C58-F96F60D33F3F}" srcOrd="0" destOrd="4" presId="urn:microsoft.com/office/officeart/2005/8/layout/radial5"/>
    <dgm:cxn modelId="{F2F8CEAD-B55A-46E1-AEFD-5A515C7291CB}" type="presOf" srcId="{99B5C7A8-44B1-4A24-8FEA-FF551BCCF428}" destId="{E161FC67-F57A-4296-BFE4-4EF0F8CE58F0}" srcOrd="0" destOrd="3" presId="urn:microsoft.com/office/officeart/2005/8/layout/radial5"/>
    <dgm:cxn modelId="{905A5DED-6ED3-45A6-BD6B-8801E61579CC}" srcId="{E26990CC-07B1-40DA-B2E3-9B12B916542E}" destId="{97E2345C-032A-441F-89C9-052DA96D94E1}" srcOrd="6" destOrd="0" parTransId="{D3D94FE8-9857-492A-9552-F8ECA7C96694}" sibTransId="{FAE74E94-88B0-4918-85DA-B1FD315FD7F8}"/>
    <dgm:cxn modelId="{9B545834-5609-4192-924C-5D17DECB37B8}" type="presOf" srcId="{9B989DAC-FD99-4635-A37F-290ED08DF755}" destId="{628DA281-C05C-4B74-8C15-47779A718DF9}" srcOrd="0" destOrd="1" presId="urn:microsoft.com/office/officeart/2005/8/layout/radial5"/>
    <dgm:cxn modelId="{DC149129-2712-4A9F-A4C9-AEC1455021FE}" srcId="{97E2345C-032A-441F-89C9-052DA96D94E1}" destId="{13CA634E-421D-4D38-8758-0A34B815BCF8}" srcOrd="0" destOrd="0" parTransId="{A2EB1046-19B2-4172-A4B7-8C80698AC560}" sibTransId="{0A295DEA-4CFF-4E8D-8A66-E9080DF76E28}"/>
    <dgm:cxn modelId="{E62AC654-0496-4C56-9FF6-BB7443FE4B04}" srcId="{23DA924B-2D96-4DD1-A4B1-A67208B695B1}" destId="{D7B18DC4-64C3-49AA-9C46-66F2E7425915}" srcOrd="0" destOrd="0" parTransId="{D8B3CEEC-E704-41A2-84CE-9A6C5D65A5CF}" sibTransId="{D0441FB1-1EC6-4FA5-BFBB-C499FB83B824}"/>
    <dgm:cxn modelId="{BABE2C55-27FF-45DB-9422-EC8D329E05FB}" type="presOf" srcId="{8CF24A2F-C339-4448-9785-21BD287C85D6}" destId="{64222891-1E20-48AE-B142-33BE95C96C43}" srcOrd="0" destOrd="0" presId="urn:microsoft.com/office/officeart/2005/8/layout/radial5"/>
    <dgm:cxn modelId="{652228DB-ECCE-4C7E-A639-6F1987A77A85}" type="presOf" srcId="{38BBF8E9-1B04-4A41-9AA9-B9F9F0F16A55}" destId="{5184C316-6D6B-413A-B5C6-72D06B0E6009}" srcOrd="0" destOrd="3" presId="urn:microsoft.com/office/officeart/2005/8/layout/radial5"/>
    <dgm:cxn modelId="{D7A2483E-0484-4C7C-B17B-8260F6AB79C5}" type="presOf" srcId="{24C1CB7D-C25F-44B0-B112-9870167FAA4D}" destId="{52F51290-0BB4-4C02-82FB-A0C3262D76C4}" srcOrd="0" destOrd="0" presId="urn:microsoft.com/office/officeart/2005/8/layout/radial5"/>
    <dgm:cxn modelId="{36318B4D-0005-4585-BC45-DF3F40400F76}" type="presOf" srcId="{007A2846-E7E3-4E85-9A35-61EF62F63E11}" destId="{6583E3A6-C8C2-4A01-8C58-F96F60D33F3F}" srcOrd="0" destOrd="0" presId="urn:microsoft.com/office/officeart/2005/8/layout/radial5"/>
    <dgm:cxn modelId="{28D4719E-A3E8-42FC-86B6-96C31576D003}" type="presOf" srcId="{2EA65DFA-CD54-448A-BC1E-08D34EA1F854}" destId="{628DA281-C05C-4B74-8C15-47779A718DF9}" srcOrd="0" destOrd="2" presId="urn:microsoft.com/office/officeart/2005/8/layout/radial5"/>
    <dgm:cxn modelId="{21641392-5602-49EE-B875-905E0384EA56}" type="presOf" srcId="{97E2345C-032A-441F-89C9-052DA96D94E1}" destId="{48A94297-84C2-4906-A679-0B3A1B40E548}" srcOrd="0" destOrd="0" presId="urn:microsoft.com/office/officeart/2005/8/layout/radial5"/>
    <dgm:cxn modelId="{EA193B72-E919-4B9D-93D7-916D7894BA3A}" type="presOf" srcId="{AD81C0B3-C778-4C21-986A-DBA9825FE911}" destId="{71077145-B166-4FC7-952F-47AA90876211}" srcOrd="0" destOrd="0" presId="urn:microsoft.com/office/officeart/2005/8/layout/radial5"/>
    <dgm:cxn modelId="{C31F0AD1-39C6-48CC-8734-41155C2592C8}" type="presOf" srcId="{D3D94FE8-9857-492A-9552-F8ECA7C96694}" destId="{11B39FC9-B24C-4EC3-BE79-680E5417A1A1}" srcOrd="1" destOrd="0" presId="urn:microsoft.com/office/officeart/2005/8/layout/radial5"/>
    <dgm:cxn modelId="{32907B79-BE27-4B02-96E4-46B7490DCB21}" srcId="{8CE1165A-698D-4D5F-972B-D24B621508A8}" destId="{9B989DAC-FD99-4635-A37F-290ED08DF755}" srcOrd="0" destOrd="0" parTransId="{EA6B25E8-EDC4-4507-B5CD-3790E1E559CF}" sibTransId="{515AB1B6-B5DF-44A4-B573-59CA3A3D38FD}"/>
    <dgm:cxn modelId="{602F753C-C0E1-4FB9-A02F-C08B5F3B6559}" type="presOf" srcId="{8CF24A2F-C339-4448-9785-21BD287C85D6}" destId="{08239974-41CE-429E-B7BA-E48726D2A47B}" srcOrd="1" destOrd="0" presId="urn:microsoft.com/office/officeart/2005/8/layout/radial5"/>
    <dgm:cxn modelId="{A79BD81F-2256-4C4F-ADB7-A2D4CEFBD84B}" type="presOf" srcId="{370E909C-ECE9-48AA-93AF-97DAF4C731F8}" destId="{DAA5C7B1-A86D-4D96-96C7-B7813A2F4A58}" srcOrd="0" destOrd="1" presId="urn:microsoft.com/office/officeart/2005/8/layout/radial5"/>
    <dgm:cxn modelId="{39F71FF4-CFD5-4CEB-91B9-1A301794B662}" type="presOf" srcId="{84282C70-B967-4784-8975-00B874604E84}" destId="{6EA8F05A-3232-4EB7-9962-1E3B763445B1}" srcOrd="1" destOrd="0" presId="urn:microsoft.com/office/officeart/2005/8/layout/radial5"/>
    <dgm:cxn modelId="{3CAE6C06-DD9A-4351-83CB-BEF3CE8E7F11}" type="presOf" srcId="{8CE1165A-698D-4D5F-972B-D24B621508A8}" destId="{628DA281-C05C-4B74-8C15-47779A718DF9}" srcOrd="0" destOrd="0" presId="urn:microsoft.com/office/officeart/2005/8/layout/radial5"/>
    <dgm:cxn modelId="{51D8AE29-A6BA-4115-9575-951A65CF77F6}" type="presOf" srcId="{F33C5251-1347-440E-96DE-8DF8EEDDA7FA}" destId="{E161FC67-F57A-4296-BFE4-4EF0F8CE58F0}" srcOrd="0" destOrd="2" presId="urn:microsoft.com/office/officeart/2005/8/layout/radial5"/>
    <dgm:cxn modelId="{9D051BE0-BF69-4B7C-8574-C71FE43C1351}" srcId="{E26990CC-07B1-40DA-B2E3-9B12B916542E}" destId="{123427CA-35C6-45B2-A8DB-21A92DD48A4C}" srcOrd="7" destOrd="0" parTransId="{84282C70-B967-4784-8975-00B874604E84}" sibTransId="{3A3861A4-5EA5-49F8-940A-28C95837221F}"/>
    <dgm:cxn modelId="{5B50893D-31B1-48CB-BF7F-6B883EAA912D}" srcId="{007A2846-E7E3-4E85-9A35-61EF62F63E11}" destId="{576AB34F-6F8F-412C-B397-A8E86E643865}" srcOrd="1" destOrd="0" parTransId="{5674F3AF-C5C5-48F9-8DD1-917CC50A1698}" sibTransId="{68F60C8C-69B0-4A75-B5C8-BDCA89025AB4}"/>
    <dgm:cxn modelId="{0B0D1FEE-C5A3-4DCC-A431-E8A0FD131F02}" srcId="{8CE1165A-698D-4D5F-972B-D24B621508A8}" destId="{27F80917-FD74-45AD-982B-4FA60B915A1A}" srcOrd="3" destOrd="0" parTransId="{F57318FB-58BF-451C-88DE-20B13EBD5E8E}" sibTransId="{64A36367-64A4-4245-9312-827641A0CC22}"/>
    <dgm:cxn modelId="{1182045D-9374-4A71-B2D7-900E92FB796B}" srcId="{97E2345C-032A-441F-89C9-052DA96D94E1}" destId="{EF88EE89-0EFA-4C17-8C08-8954F5419684}" srcOrd="1" destOrd="0" parTransId="{5233FDCD-A3BB-40EC-AE1A-00FECE9DA9B5}" sibTransId="{19309620-0250-4194-AFFF-19CF10048E8D}"/>
    <dgm:cxn modelId="{31A93C68-61C0-4AFE-913B-82687B161A5E}" srcId="{6F1D42F5-2DF4-45EE-8749-033E24CABE63}" destId="{F02AD354-7CCB-4537-ABE4-D6EE758C2C77}" srcOrd="3" destOrd="0" parTransId="{ED8C97C3-0727-407B-956F-AB5B87D0B292}" sibTransId="{FA6C37CC-5025-41BF-945C-5677B2076E57}"/>
    <dgm:cxn modelId="{01526140-375D-4D1B-8A7F-30287AE973D2}" srcId="{123427CA-35C6-45B2-A8DB-21A92DD48A4C}" destId="{476E241E-EC61-4D2F-A9CA-C5207322C7DC}" srcOrd="2" destOrd="0" parTransId="{94C781D8-882C-4ED2-90E2-FAB852B184CA}" sibTransId="{B71CE41B-18A3-4A32-8437-69928AAAA064}"/>
    <dgm:cxn modelId="{8BB62AC5-799A-4264-95F5-D7518535348B}" srcId="{007A2846-E7E3-4E85-9A35-61EF62F63E11}" destId="{6CDB0868-AB01-4D88-BB92-6635270A29FD}" srcOrd="2" destOrd="0" parTransId="{DAC29553-0CC1-4242-BAD9-60143F39D073}" sibTransId="{7B8FF49F-DC53-4B16-A3CC-FEB82A0B1045}"/>
    <dgm:cxn modelId="{4A0D018A-99D4-44C8-A712-2E9B82ACE009}" type="presOf" srcId="{8F63A9FD-BFE0-40FF-B399-B3AB1631447B}" destId="{628DA281-C05C-4B74-8C15-47779A718DF9}" srcOrd="0" destOrd="5" presId="urn:microsoft.com/office/officeart/2005/8/layout/radial5"/>
    <dgm:cxn modelId="{D256D189-6613-4335-ACB0-853421CA9BED}" type="presOf" srcId="{6973668D-E953-4762-B2AA-CFE6546D9E27}" destId="{628DA281-C05C-4B74-8C15-47779A718DF9}" srcOrd="0" destOrd="3" presId="urn:microsoft.com/office/officeart/2005/8/layout/radial5"/>
    <dgm:cxn modelId="{BC608D02-F540-4CD4-89FC-9A01262C8E5F}" type="presOf" srcId="{529901C6-F8F7-41DE-A4BC-3FA7D3869A92}" destId="{BA2FBC5C-67B5-4F1D-ACEE-0E17E202B932}" srcOrd="0" destOrd="0" presId="urn:microsoft.com/office/officeart/2005/8/layout/radial5"/>
    <dgm:cxn modelId="{75F0E6C6-E9D4-49D5-BFAA-FC29BD42A8F4}" type="presOf" srcId="{79DB00C8-275C-4017-9BE4-BD6DD9900F1C}" destId="{8BA68722-7AEF-4680-9E8F-7D8C73B372CB}" srcOrd="0" destOrd="3" presId="urn:microsoft.com/office/officeart/2005/8/layout/radial5"/>
    <dgm:cxn modelId="{A7CFCCEB-A5B0-4FDF-AAF4-B99A3BFFC11D}" type="presOf" srcId="{69F0ED13-EDCE-498C-8A38-507C7E2AE76B}" destId="{8EF3E3E5-2DCC-4650-9816-C44EA12D3CD3}" srcOrd="0" destOrd="0" presId="urn:microsoft.com/office/officeart/2005/8/layout/radial5"/>
    <dgm:cxn modelId="{1F4F6B2C-D94E-407F-8C92-EC9E0D97ACEB}" type="presOf" srcId="{15105A78-1E7F-4535-BD06-99D1E6B1C734}" destId="{DAA5C7B1-A86D-4D96-96C7-B7813A2F4A58}" srcOrd="0" destOrd="4" presId="urn:microsoft.com/office/officeart/2005/8/layout/radial5"/>
    <dgm:cxn modelId="{65BE558C-233E-4222-86A6-B5593BD2C665}" srcId="{E26990CC-07B1-40DA-B2E3-9B12B916542E}" destId="{4A0B0D18-025C-4D1E-8D2F-FE21828DCABB}" srcOrd="3" destOrd="0" parTransId="{66D32D5B-4B26-4DCA-AD98-1ABFF960FF46}" sibTransId="{8D39CF7F-A4F9-43AE-94F0-D99662570FE6}"/>
    <dgm:cxn modelId="{F9663C26-5143-41F8-B847-D25B3AA2F7CA}" type="presOf" srcId="{23DA924B-2D96-4DD1-A4B1-A67208B695B1}" destId="{77C00EBB-E76A-4D15-9613-97E1C3AE89EE}" srcOrd="0" destOrd="0" presId="urn:microsoft.com/office/officeart/2005/8/layout/radial5"/>
    <dgm:cxn modelId="{55ABC2CA-984C-4C59-A379-A071A7473E0A}" type="presOf" srcId="{BFD0B300-AFBA-4FA9-8400-6EC4AB3EA21F}" destId="{ED304752-7D90-4D0C-BB4D-23271991F858}" srcOrd="0" destOrd="3" presId="urn:microsoft.com/office/officeart/2005/8/layout/radial5"/>
    <dgm:cxn modelId="{989BD574-9DE1-4747-995F-85404062DADD}" type="presOf" srcId="{E3D712F5-D2BC-4E5D-950E-DE7C6CCF204D}" destId="{E0A12A20-3E38-44BD-AD5D-3814DAE6B794}" srcOrd="1" destOrd="0" presId="urn:microsoft.com/office/officeart/2005/8/layout/radial5"/>
    <dgm:cxn modelId="{2A404AB5-CD92-4327-B918-5684256832BC}" srcId="{7BFE0161-5DBC-470B-B4E3-D9A1F159F1AF}" destId="{F33C5251-1347-440E-96DE-8DF8EEDDA7FA}" srcOrd="1" destOrd="0" parTransId="{AC336A24-6E67-4ED2-8EB6-8B452C81DF78}" sibTransId="{F5295069-1804-4E46-AB87-D9B5CB919614}"/>
    <dgm:cxn modelId="{114206D1-EAD1-43BC-8121-D033B38F0082}" type="presOf" srcId="{F75840F4-91AC-4AF3-A851-33D0CDDDB1E2}" destId="{F7CD0B1E-C444-4FBD-8381-EDBEFED8525A}" srcOrd="1" destOrd="0" presId="urn:microsoft.com/office/officeart/2005/8/layout/radial5"/>
    <dgm:cxn modelId="{6608BBCB-4226-466C-BCA1-DD8C323E860E}" srcId="{F62C2943-F0A1-4F7F-BC75-6BD2850D2F21}" destId="{47697022-843E-4477-AADC-0819849EC510}" srcOrd="1" destOrd="0" parTransId="{7CE422BF-3654-4718-BE84-7146578E12ED}" sibTransId="{AEB14B83-DCEA-4C38-BD6E-9791072AFEE0}"/>
    <dgm:cxn modelId="{FA39BD20-5377-479B-BD93-27E3DBD6281A}" srcId="{7BFE0161-5DBC-470B-B4E3-D9A1F159F1AF}" destId="{78ADEDF5-905A-4305-9BDA-5578F06C6165}" srcOrd="0" destOrd="0" parTransId="{A0040A88-B10A-4D5E-A044-EC46AE451F76}" sibTransId="{10CD5604-24B9-4293-AB40-94159F1B79E4}"/>
    <dgm:cxn modelId="{586127A4-EE22-42EB-9C49-52E9041F93D6}" type="presOf" srcId="{529901C6-F8F7-41DE-A4BC-3FA7D3869A92}" destId="{43287AFC-B485-4266-890D-997D92F1AEF3}" srcOrd="1" destOrd="0" presId="urn:microsoft.com/office/officeart/2005/8/layout/radial5"/>
    <dgm:cxn modelId="{388A5CA5-132F-4BD5-80B0-36179027B3EF}" srcId="{E26990CC-07B1-40DA-B2E3-9B12B916542E}" destId="{7BFE0161-5DBC-470B-B4E3-D9A1F159F1AF}" srcOrd="5" destOrd="0" parTransId="{F75840F4-91AC-4AF3-A851-33D0CDDDB1E2}" sibTransId="{C8D60397-1A13-4552-BEFD-8976AC35DF10}"/>
    <dgm:cxn modelId="{2D6CEEA2-8D75-46A5-9308-DFA979CA35BB}" type="presOf" srcId="{66D32D5B-4B26-4DCA-AD98-1ABFF960FF46}" destId="{150B8AD1-5632-4B03-9C76-84FCC107444D}" srcOrd="1" destOrd="0" presId="urn:microsoft.com/office/officeart/2005/8/layout/radial5"/>
    <dgm:cxn modelId="{CF1B42EC-A160-4E20-A685-916662E65795}" type="presOf" srcId="{15B59043-9551-45CF-830C-6970995F1B28}" destId="{48A94297-84C2-4906-A679-0B3A1B40E548}" srcOrd="0" destOrd="4" presId="urn:microsoft.com/office/officeart/2005/8/layout/radial5"/>
    <dgm:cxn modelId="{34518CD9-8B67-4236-AC37-970B4A43B4F2}" srcId="{4A0B0D18-025C-4D1E-8D2F-FE21828DCABB}" destId="{370E909C-ECE9-48AA-93AF-97DAF4C731F8}" srcOrd="0" destOrd="0" parTransId="{6B8C4BD0-E0ED-44AA-8C08-32EEC3BC90E4}" sibTransId="{CFA77ED4-CD97-4B87-A63B-C6A1C21E40D3}"/>
    <dgm:cxn modelId="{3F2DB2D2-20AC-47CB-91A6-EF5B40B1B7AA}" type="presOf" srcId="{CF8AD303-1448-4F23-B6F3-787948F0B7A8}" destId="{CC21D5AE-DA04-4F3C-8155-2CEB0BB49848}" srcOrd="1" destOrd="0" presId="urn:microsoft.com/office/officeart/2005/8/layout/radial5"/>
    <dgm:cxn modelId="{03339FB9-F295-403C-97DD-08A6C89F8EE9}" srcId="{E26990CC-07B1-40DA-B2E3-9B12B916542E}" destId="{F62C2943-F0A1-4F7F-BC75-6BD2850D2F21}" srcOrd="8" destOrd="0" parTransId="{24C1CB7D-C25F-44B0-B112-9870167FAA4D}" sibTransId="{A17205CD-4B2B-4294-A9F0-06F8FB6CC19E}"/>
    <dgm:cxn modelId="{2A096EBE-8FB9-4A65-B2F1-7DF5260A9D0E}" srcId="{E26990CC-07B1-40DA-B2E3-9B12B916542E}" destId="{23DA924B-2D96-4DD1-A4B1-A67208B695B1}" srcOrd="9" destOrd="0" parTransId="{69F0ED13-EDCE-498C-8A38-507C7E2AE76B}" sibTransId="{98146872-2A68-4B4B-976A-7255FAAD75EE}"/>
    <dgm:cxn modelId="{A473984A-6AA8-46CF-AAA5-6D79BECA669A}" type="presOf" srcId="{D7B18DC4-64C3-49AA-9C46-66F2E7425915}" destId="{77C00EBB-E76A-4D15-9613-97E1C3AE89EE}" srcOrd="0" destOrd="1" presId="urn:microsoft.com/office/officeart/2005/8/layout/radial5"/>
    <dgm:cxn modelId="{E87ABB2A-5B7C-41B9-A9D6-280B248D5C87}" srcId="{6F1D42F5-2DF4-45EE-8749-033E24CABE63}" destId="{BFD0B300-AFBA-4FA9-8400-6EC4AB3EA21F}" srcOrd="2" destOrd="0" parTransId="{61B56F20-FAEB-446F-8D83-587696A68D3A}" sibTransId="{CB1DAAD3-86DC-4EAB-BE36-85E239014206}"/>
    <dgm:cxn modelId="{0B43425E-F6C7-4873-9DA7-4D5D5AB0B13D}" type="presOf" srcId="{6B0EC84B-2DD1-47BD-9658-D5BEAC73B792}" destId="{DAA5C7B1-A86D-4D96-96C7-B7813A2F4A58}" srcOrd="0" destOrd="3" presId="urn:microsoft.com/office/officeart/2005/8/layout/radial5"/>
    <dgm:cxn modelId="{22BF8780-325B-4262-A2E7-0326B02E6033}" type="presOf" srcId="{A14DF447-8B74-42A1-A8E3-481F6A7D9230}" destId="{5184C316-6D6B-413A-B5C6-72D06B0E6009}" srcOrd="0" destOrd="4" presId="urn:microsoft.com/office/officeart/2005/8/layout/radial5"/>
    <dgm:cxn modelId="{CEF7F109-D4DC-42EC-BB06-1A05CA6962D2}" srcId="{7BFE0161-5DBC-470B-B4E3-D9A1F159F1AF}" destId="{A8FE35D3-CDB4-4147-80C9-82B8FEF1BF2C}" srcOrd="3" destOrd="0" parTransId="{23BEA3A0-C189-4356-9312-991A88D7F16C}" sibTransId="{9F0CCDBB-F4EA-4B3B-9A63-90CA420E80A9}"/>
    <dgm:cxn modelId="{0A3D280F-9EEA-40F4-94C4-10FECA5C7636}" srcId="{8E38690C-EE00-4D4A-8163-193139CBFBA0}" destId="{AAB947CE-8B3C-4434-AFF5-F36AE60CBB38}" srcOrd="1" destOrd="0" parTransId="{050E088C-B76E-4A9E-B515-BC188E6CDB34}" sibTransId="{E3CD5365-92E8-4DA8-A07D-8D5DF1F921F2}"/>
    <dgm:cxn modelId="{7E00F663-14C8-4BE5-8F79-F68BAF7ABEBC}" srcId="{AD81C0B3-C778-4C21-986A-DBA9825FE911}" destId="{E26990CC-07B1-40DA-B2E3-9B12B916542E}" srcOrd="0" destOrd="0" parTransId="{5A62ADB9-A205-47B0-A3CD-86213AB1CCF7}" sibTransId="{4D805D95-18A7-47CB-847E-DE81F776AF11}"/>
    <dgm:cxn modelId="{AF6D122F-279A-4905-B672-788EFF8B17E3}" srcId="{97E2345C-032A-441F-89C9-052DA96D94E1}" destId="{15B59043-9551-45CF-830C-6970995F1B28}" srcOrd="3" destOrd="0" parTransId="{3A01203C-9C00-4B78-A877-71BEBDEB59BD}" sibTransId="{4A37D710-36B7-46FB-B80C-40505C73D943}"/>
    <dgm:cxn modelId="{EE546BBB-892C-4BBD-840C-875ABC7FDCDA}" type="presOf" srcId="{13CA634E-421D-4D38-8758-0A34B815BCF8}" destId="{48A94297-84C2-4906-A679-0B3A1B40E548}" srcOrd="0" destOrd="1" presId="urn:microsoft.com/office/officeart/2005/8/layout/radial5"/>
    <dgm:cxn modelId="{5F9602FE-5AD5-4473-ABB1-58365DF2BE99}" srcId="{23DA924B-2D96-4DD1-A4B1-A67208B695B1}" destId="{8D0270F1-3EDF-4C2D-B3EC-B576A697D62B}" srcOrd="3" destOrd="0" parTransId="{1F223691-7CE8-477F-9F56-DADCD1AC4995}" sibTransId="{9AC10F19-42FF-48E2-B07E-B8A6EAE1500E}"/>
    <dgm:cxn modelId="{359823E8-5593-438B-8BB9-38EC39D6319C}" type="presOf" srcId="{E3D712F5-D2BC-4E5D-950E-DE7C6CCF204D}" destId="{C9F8636D-26C1-48B7-8DBD-53DAA41D4D2A}" srcOrd="0" destOrd="0" presId="urn:microsoft.com/office/officeart/2005/8/layout/radial5"/>
    <dgm:cxn modelId="{69E2ACDB-4320-4B68-A2A8-8CCE1335A210}" type="presOf" srcId="{FAAEFA42-901C-4196-91E7-45A1A0EA2E46}" destId="{6583E3A6-C8C2-4A01-8C58-F96F60D33F3F}" srcOrd="0" destOrd="1" presId="urn:microsoft.com/office/officeart/2005/8/layout/radial5"/>
    <dgm:cxn modelId="{5FE5CF32-0654-48AA-8CC4-9590E4738508}" srcId="{8CE1165A-698D-4D5F-972B-D24B621508A8}" destId="{8F63A9FD-BFE0-40FF-B399-B3AB1631447B}" srcOrd="4" destOrd="0" parTransId="{4F8C6B40-6011-435D-9CA0-86217B22650C}" sibTransId="{CBDC9B66-D66A-406A-AE6B-B086C7FF62D8}"/>
    <dgm:cxn modelId="{6CB3F3F4-7D2F-4EC2-B709-81C12E69E3E6}" srcId="{6F1D42F5-2DF4-45EE-8749-033E24CABE63}" destId="{F1A4C4DA-2C27-4CD3-AAEE-9E556BB86640}" srcOrd="0" destOrd="0" parTransId="{B32C5B5D-0C88-4219-AA23-CD295F2CB4A4}" sibTransId="{E621FBEA-7F20-493E-8A5C-59CC26965F87}"/>
    <dgm:cxn modelId="{A77406E7-9869-45B6-AE30-30F0AA2D138A}" type="presOf" srcId="{78ADEDF5-905A-4305-9BDA-5578F06C6165}" destId="{E161FC67-F57A-4296-BFE4-4EF0F8CE58F0}" srcOrd="0" destOrd="1" presId="urn:microsoft.com/office/officeart/2005/8/layout/radial5"/>
    <dgm:cxn modelId="{54F4DC1C-4CA5-4297-B281-3F5D5AF0FCA2}" type="presOf" srcId="{905952F5-BBCC-4F26-9C81-74D0BBC06B48}" destId="{403C0F77-C010-401A-B6CD-3072BF10A327}" srcOrd="0" destOrd="2" presId="urn:microsoft.com/office/officeart/2005/8/layout/radial5"/>
    <dgm:cxn modelId="{A540E3DB-8154-45C7-8EC6-63F3A2923F94}" srcId="{6F1D42F5-2DF4-45EE-8749-033E24CABE63}" destId="{896FD792-995E-4009-8848-52B5FAD84948}" srcOrd="1" destOrd="0" parTransId="{59091F7E-FA8E-4737-81F7-077CBD1B8106}" sibTransId="{A54A108D-F6F8-4DF4-BD1D-EA15DCD036E8}"/>
    <dgm:cxn modelId="{77165E46-39F3-4DA7-9A4D-9B1E3C92F672}" srcId="{4A0B0D18-025C-4D1E-8D2F-FE21828DCABB}" destId="{A12E2A59-3413-45AB-BAA9-F5C47C2DAA0B}" srcOrd="1" destOrd="0" parTransId="{C2A6BAEE-C863-48DA-940A-D4C4C6E8DC27}" sibTransId="{C763F774-9DBE-40C4-BA01-C771023FDE6F}"/>
    <dgm:cxn modelId="{50B000B8-7C5C-411D-A394-666FFD3F82F3}" type="presOf" srcId="{E6434FE3-6FC9-423B-9EB2-CCF65E223545}" destId="{403C0F77-C010-401A-B6CD-3072BF10A327}" srcOrd="0" destOrd="1" presId="urn:microsoft.com/office/officeart/2005/8/layout/radial5"/>
    <dgm:cxn modelId="{95234193-FDB5-4B43-8DA2-8A4E11140F05}" type="presOf" srcId="{F62C2943-F0A1-4F7F-BC75-6BD2850D2F21}" destId="{5184C316-6D6B-413A-B5C6-72D06B0E6009}" srcOrd="0" destOrd="0" presId="urn:microsoft.com/office/officeart/2005/8/layout/radial5"/>
    <dgm:cxn modelId="{480EBDF0-36C6-4E44-B47C-E63FB27F8B53}" type="presOf" srcId="{476E241E-EC61-4D2F-A9CA-C5207322C7DC}" destId="{403C0F77-C010-401A-B6CD-3072BF10A327}" srcOrd="0" destOrd="3" presId="urn:microsoft.com/office/officeart/2005/8/layout/radial5"/>
    <dgm:cxn modelId="{B682A8DB-4B32-4CAF-AD4D-D31C905FB6CF}" type="presOf" srcId="{896FD792-995E-4009-8848-52B5FAD84948}" destId="{ED304752-7D90-4D0C-BB4D-23271991F858}" srcOrd="0" destOrd="2" presId="urn:microsoft.com/office/officeart/2005/8/layout/radial5"/>
    <dgm:cxn modelId="{793C852F-7E2F-42DA-B021-3996CC70B5D9}" type="presOf" srcId="{E41B4CA6-C601-4BB9-9938-07701B53D99B}" destId="{403C0F77-C010-401A-B6CD-3072BF10A327}" srcOrd="0" destOrd="4" presId="urn:microsoft.com/office/officeart/2005/8/layout/radial5"/>
    <dgm:cxn modelId="{40B9B84F-56FF-49E6-9796-F91098871090}" type="presOf" srcId="{576AB34F-6F8F-412C-B397-A8E86E643865}" destId="{6583E3A6-C8C2-4A01-8C58-F96F60D33F3F}" srcOrd="0" destOrd="2" presId="urn:microsoft.com/office/officeart/2005/8/layout/radial5"/>
    <dgm:cxn modelId="{95DA1AED-E91D-4674-B7DB-F6BA50D259B7}" srcId="{8CE1165A-698D-4D5F-972B-D24B621508A8}" destId="{2EA65DFA-CD54-448A-BC1E-08D34EA1F854}" srcOrd="1" destOrd="0" parTransId="{1D73DF82-ABC5-49AD-8A07-5F8EA4138979}" sibTransId="{12EE4933-DB27-4B33-8109-24CF75C790B9}"/>
    <dgm:cxn modelId="{394ADF83-A779-4BD9-8428-6CA1C1331CC0}" srcId="{E26990CC-07B1-40DA-B2E3-9B12B916542E}" destId="{6F1D42F5-2DF4-45EE-8749-033E24CABE63}" srcOrd="2" destOrd="0" parTransId="{CF8AD303-1448-4F23-B6F3-787948F0B7A8}" sibTransId="{1F2EC700-F454-47C2-A8AC-0F1C06F53570}"/>
    <dgm:cxn modelId="{31837438-F5A3-4A74-A05E-2C55D6DFEF2A}" type="presOf" srcId="{6CDB0868-AB01-4D88-BB92-6635270A29FD}" destId="{6583E3A6-C8C2-4A01-8C58-F96F60D33F3F}" srcOrd="0" destOrd="3" presId="urn:microsoft.com/office/officeart/2005/8/layout/radial5"/>
    <dgm:cxn modelId="{7A25669F-F1FF-4F5C-9503-B12906B16C0A}" type="presOf" srcId="{24C1CB7D-C25F-44B0-B112-9870167FAA4D}" destId="{6BE1CF4A-FD4C-4AB9-9CC8-F84BFC9BBD1F}" srcOrd="1" destOrd="0" presId="urn:microsoft.com/office/officeart/2005/8/layout/radial5"/>
    <dgm:cxn modelId="{80BB8F41-B595-48E8-8F93-1B7ECCACB03E}" srcId="{8E38690C-EE00-4D4A-8163-193139CBFBA0}" destId="{C1830E34-C229-4543-A063-1FF083F31C50}" srcOrd="0" destOrd="0" parTransId="{34BC11F7-7752-4950-8F72-F6ED2712E806}" sibTransId="{C012F288-CDE9-4ECE-A731-E008D094E08E}"/>
    <dgm:cxn modelId="{75AFE339-374C-4B50-B575-092CF7FF9B35}" srcId="{8E38690C-EE00-4D4A-8163-193139CBFBA0}" destId="{309FF8EA-EC40-44D3-9927-0843A22BFEEA}" srcOrd="3" destOrd="0" parTransId="{B8B5643C-992A-4F07-B140-575B187087B8}" sibTransId="{0CA0BDBA-49CB-4651-BEDA-12364D89C2AB}"/>
    <dgm:cxn modelId="{AC61C78A-1466-4D22-9912-ED69B43BCDA0}" type="presOf" srcId="{404034AA-86AF-45D6-932F-4399CFCB1455}" destId="{5184C316-6D6B-413A-B5C6-72D06B0E6009}" srcOrd="0" destOrd="1" presId="urn:microsoft.com/office/officeart/2005/8/layout/radial5"/>
    <dgm:cxn modelId="{844EB30D-E912-49C4-A5B4-F4E4E9054ED2}" type="presOf" srcId="{6F1D42F5-2DF4-45EE-8749-033E24CABE63}" destId="{ED304752-7D90-4D0C-BB4D-23271991F858}" srcOrd="0" destOrd="0" presId="urn:microsoft.com/office/officeart/2005/8/layout/radial5"/>
    <dgm:cxn modelId="{0BB2683F-8F33-48BB-B569-FD6DD836F548}" type="presOf" srcId="{344ED873-933A-4D84-9131-062FF227C96E}" destId="{77C00EBB-E76A-4D15-9613-97E1C3AE89EE}" srcOrd="0" destOrd="2" presId="urn:microsoft.com/office/officeart/2005/8/layout/radial5"/>
    <dgm:cxn modelId="{2FEFA4A1-C347-4472-8F78-3749FF49C380}" srcId="{F62C2943-F0A1-4F7F-BC75-6BD2850D2F21}" destId="{38BBF8E9-1B04-4A41-9AA9-B9F9F0F16A55}" srcOrd="2" destOrd="0" parTransId="{5F1C7640-5FD3-4603-92DB-80F1DD241B82}" sibTransId="{57226B03-FBAF-444F-BC6A-70849837097D}"/>
    <dgm:cxn modelId="{C6514E76-0486-4A0D-99D9-BBC79C4CA52E}" type="presOf" srcId="{F1A4C4DA-2C27-4CD3-AAEE-9E556BB86640}" destId="{ED304752-7D90-4D0C-BB4D-23271991F858}" srcOrd="0" destOrd="1" presId="urn:microsoft.com/office/officeart/2005/8/layout/radial5"/>
    <dgm:cxn modelId="{FC8F1A9B-4BED-4C57-ABC9-D22D64C0862E}" srcId="{8E38690C-EE00-4D4A-8163-193139CBFBA0}" destId="{79DB00C8-275C-4017-9BE4-BD6DD9900F1C}" srcOrd="2" destOrd="0" parTransId="{F7ED324B-5C17-4B59-8546-5DAE2C355BE8}" sibTransId="{BF78B853-578B-4257-AB76-447774A72CA3}"/>
    <dgm:cxn modelId="{E1E8F320-A9F6-4092-9EE8-208C4C25B8A0}" srcId="{F62C2943-F0A1-4F7F-BC75-6BD2850D2F21}" destId="{404034AA-86AF-45D6-932F-4399CFCB1455}" srcOrd="0" destOrd="0" parTransId="{F9901AFB-C99E-4241-BA1C-C7D9DFA2C4EB}" sibTransId="{C6F4F43A-AC52-421A-A4AB-39533CDD69FC}"/>
    <dgm:cxn modelId="{DD040251-9829-425F-9D3D-893104D65218}" type="presOf" srcId="{123427CA-35C6-45B2-A8DB-21A92DD48A4C}" destId="{403C0F77-C010-401A-B6CD-3072BF10A327}" srcOrd="0" destOrd="0" presId="urn:microsoft.com/office/officeart/2005/8/layout/radial5"/>
    <dgm:cxn modelId="{A49BF883-FC12-47F1-B2B0-21600A8016C8}" srcId="{8CE1165A-698D-4D5F-972B-D24B621508A8}" destId="{6973668D-E953-4762-B2AA-CFE6546D9E27}" srcOrd="2" destOrd="0" parTransId="{B992BEFE-C3AB-4C1C-B229-59ADFB351228}" sibTransId="{CADD79E0-EE12-46C3-B009-11CC2A5A66D7}"/>
    <dgm:cxn modelId="{C2F1F0CF-F878-4A17-AE5B-340D5C62E47E}" type="presOf" srcId="{F902A145-0EC0-4874-8F16-00A2A268F879}" destId="{77C00EBB-E76A-4D15-9613-97E1C3AE89EE}" srcOrd="0" destOrd="3" presId="urn:microsoft.com/office/officeart/2005/8/layout/radial5"/>
    <dgm:cxn modelId="{EC9AF2E6-4EB2-4C91-B66E-69F5FC516530}" type="presOf" srcId="{27F80917-FD74-45AD-982B-4FA60B915A1A}" destId="{628DA281-C05C-4B74-8C15-47779A718DF9}" srcOrd="0" destOrd="4" presId="urn:microsoft.com/office/officeart/2005/8/layout/radial5"/>
    <dgm:cxn modelId="{F7A2EB80-2868-4258-B28B-A47DACF32623}" type="presOf" srcId="{8D0270F1-3EDF-4C2D-B3EC-B576A697D62B}" destId="{77C00EBB-E76A-4D15-9613-97E1C3AE89EE}" srcOrd="0" destOrd="4" presId="urn:microsoft.com/office/officeart/2005/8/layout/radial5"/>
    <dgm:cxn modelId="{ED7E98F0-CF7B-4F3C-AFE7-F8C340107683}" type="presOf" srcId="{AAB947CE-8B3C-4434-AFF5-F36AE60CBB38}" destId="{8BA68722-7AEF-4680-9E8F-7D8C73B372CB}" srcOrd="0" destOrd="2" presId="urn:microsoft.com/office/officeart/2005/8/layout/radial5"/>
    <dgm:cxn modelId="{02CC6830-7DB6-4194-BFC8-561FC2491893}" srcId="{23DA924B-2D96-4DD1-A4B1-A67208B695B1}" destId="{344ED873-933A-4D84-9131-062FF227C96E}" srcOrd="1" destOrd="0" parTransId="{D3E4EC1F-A223-43AD-9F64-F3BFD71BB0AB}" sibTransId="{4AD178B5-E174-4152-8043-37B9C98178CD}"/>
    <dgm:cxn modelId="{DB33C827-5A3A-4BA1-969D-5B37DB8712BF}" type="presOf" srcId="{A8FE35D3-CDB4-4147-80C9-82B8FEF1BF2C}" destId="{E161FC67-F57A-4296-BFE4-4EF0F8CE58F0}" srcOrd="0" destOrd="4" presId="urn:microsoft.com/office/officeart/2005/8/layout/radial5"/>
    <dgm:cxn modelId="{6DBD4637-E828-4941-A557-61E581C4CD97}" type="presOf" srcId="{69F0ED13-EDCE-498C-8A38-507C7E2AE76B}" destId="{80CE016C-CF30-42F7-A8D8-8C4E2336AC04}" srcOrd="1" destOrd="0" presId="urn:microsoft.com/office/officeart/2005/8/layout/radial5"/>
    <dgm:cxn modelId="{7D4CCFE3-E439-47D3-9833-0CA0B975420E}" type="presOf" srcId="{A12E2A59-3413-45AB-BAA9-F5C47C2DAA0B}" destId="{DAA5C7B1-A86D-4D96-96C7-B7813A2F4A58}" srcOrd="0" destOrd="2" presId="urn:microsoft.com/office/officeart/2005/8/layout/radial5"/>
    <dgm:cxn modelId="{487C526E-F288-48F4-8B0B-5B4CC1C38F26}" srcId="{007A2846-E7E3-4E85-9A35-61EF62F63E11}" destId="{EE263D14-533B-4625-82B8-67A6952618B7}" srcOrd="3" destOrd="0" parTransId="{B975F6BD-9E4C-4B42-8F2D-72BF694C0C73}" sibTransId="{2D13AFDB-1CF6-4621-AC9F-2D4CDF9F80DF}"/>
    <dgm:cxn modelId="{E5A1B58C-6816-484E-BFCD-035F937984F2}" srcId="{7BFE0161-5DBC-470B-B4E3-D9A1F159F1AF}" destId="{99B5C7A8-44B1-4A24-8FEA-FF551BCCF428}" srcOrd="2" destOrd="0" parTransId="{A24C44B8-3F9C-46D5-8540-D04F98DF004C}" sibTransId="{63E9793E-6B2D-48A9-B292-CB6E09FA72FD}"/>
    <dgm:cxn modelId="{E0DFB768-80D5-43F2-ADD1-A11F6DBCC99E}" type="presOf" srcId="{4A0B0D18-025C-4D1E-8D2F-FE21828DCABB}" destId="{DAA5C7B1-A86D-4D96-96C7-B7813A2F4A58}" srcOrd="0" destOrd="0" presId="urn:microsoft.com/office/officeart/2005/8/layout/radial5"/>
    <dgm:cxn modelId="{81F9F360-6933-47D4-8D0E-B3CD58A2A56C}" type="presOf" srcId="{F02AD354-7CCB-4537-ABE4-D6EE758C2C77}" destId="{ED304752-7D90-4D0C-BB4D-23271991F858}" srcOrd="0" destOrd="4" presId="urn:microsoft.com/office/officeart/2005/8/layout/radial5"/>
    <dgm:cxn modelId="{F9D47E8C-5D8C-49A8-9A25-299EBA400B73}" srcId="{4A0B0D18-025C-4D1E-8D2F-FE21828DCABB}" destId="{15105A78-1E7F-4535-BD06-99D1E6B1C734}" srcOrd="3" destOrd="0" parTransId="{7E7DF0B7-5B82-47BA-929B-C2F518D2FD17}" sibTransId="{F777C9A0-73E8-43F0-8544-CEE5D044E0DB}"/>
    <dgm:cxn modelId="{E14DC20A-01E9-462C-9E79-696169C411B2}" srcId="{97E2345C-032A-441F-89C9-052DA96D94E1}" destId="{83170042-C7D6-4DB3-AFB7-6B738A3BA7EA}" srcOrd="2" destOrd="0" parTransId="{D3247513-5C3F-488A-94E1-0ED53417F1D1}" sibTransId="{CA315846-335E-4D19-8595-39DCB7B7AC86}"/>
    <dgm:cxn modelId="{7C23E2B1-51E1-40AB-8510-3A794071739E}" type="presOf" srcId="{E26990CC-07B1-40DA-B2E3-9B12B916542E}" destId="{D493E82A-4EE2-4984-AC2D-C12A104DADF9}" srcOrd="0" destOrd="0" presId="urn:microsoft.com/office/officeart/2005/8/layout/radial5"/>
    <dgm:cxn modelId="{E15E6D9B-2C93-4224-ACC7-1D8E597D09AC}" type="presOf" srcId="{F75840F4-91AC-4AF3-A851-33D0CDDDB1E2}" destId="{BDD9EBAD-C8BB-4EA7-A61B-6A99DD06E21B}" srcOrd="0" destOrd="0" presId="urn:microsoft.com/office/officeart/2005/8/layout/radial5"/>
    <dgm:cxn modelId="{37DAA02E-7F90-4726-AF82-AA550292AB95}" srcId="{F62C2943-F0A1-4F7F-BC75-6BD2850D2F21}" destId="{A14DF447-8B74-42A1-A8E3-481F6A7D9230}" srcOrd="3" destOrd="0" parTransId="{AB4FE665-AAD7-4B6E-8015-E42F622277B1}" sibTransId="{0CC9CDF6-0D29-4760-974E-899939F33D8D}"/>
    <dgm:cxn modelId="{90AC15F7-EEF3-4A2C-913E-3E6A28803405}" srcId="{E26990CC-07B1-40DA-B2E3-9B12B916542E}" destId="{007A2846-E7E3-4E85-9A35-61EF62F63E11}" srcOrd="1" destOrd="0" parTransId="{529901C6-F8F7-41DE-A4BC-3FA7D3869A92}" sibTransId="{36B4C94B-492C-4146-8323-490FF895A45A}"/>
    <dgm:cxn modelId="{680270B6-5602-449D-A2CA-6654325FD15C}" type="presParOf" srcId="{71077145-B166-4FC7-952F-47AA90876211}" destId="{D493E82A-4EE2-4984-AC2D-C12A104DADF9}" srcOrd="0" destOrd="0" presId="urn:microsoft.com/office/officeart/2005/8/layout/radial5"/>
    <dgm:cxn modelId="{339D692B-E6B2-47CA-B421-46FAAA9A5CF7}" type="presParOf" srcId="{71077145-B166-4FC7-952F-47AA90876211}" destId="{C9F8636D-26C1-48B7-8DBD-53DAA41D4D2A}" srcOrd="1" destOrd="0" presId="urn:microsoft.com/office/officeart/2005/8/layout/radial5"/>
    <dgm:cxn modelId="{012211C1-D93F-420B-A8EC-5B6BEEA5DA16}" type="presParOf" srcId="{C9F8636D-26C1-48B7-8DBD-53DAA41D4D2A}" destId="{E0A12A20-3E38-44BD-AD5D-3814DAE6B794}" srcOrd="0" destOrd="0" presId="urn:microsoft.com/office/officeart/2005/8/layout/radial5"/>
    <dgm:cxn modelId="{66ECECE9-AE8A-4D5F-83B2-8A429E1713A6}" type="presParOf" srcId="{71077145-B166-4FC7-952F-47AA90876211}" destId="{8BA68722-7AEF-4680-9E8F-7D8C73B372CB}" srcOrd="2" destOrd="0" presId="urn:microsoft.com/office/officeart/2005/8/layout/radial5"/>
    <dgm:cxn modelId="{6BF14C32-AB01-4D16-83D7-99F786D8D98F}" type="presParOf" srcId="{71077145-B166-4FC7-952F-47AA90876211}" destId="{BA2FBC5C-67B5-4F1D-ACEE-0E17E202B932}" srcOrd="3" destOrd="0" presId="urn:microsoft.com/office/officeart/2005/8/layout/radial5"/>
    <dgm:cxn modelId="{66CE35AD-F37F-4AB3-B12A-4D851BCD5EDF}" type="presParOf" srcId="{BA2FBC5C-67B5-4F1D-ACEE-0E17E202B932}" destId="{43287AFC-B485-4266-890D-997D92F1AEF3}" srcOrd="0" destOrd="0" presId="urn:microsoft.com/office/officeart/2005/8/layout/radial5"/>
    <dgm:cxn modelId="{D5B4CDE7-5A09-4022-B839-D0C6B968B2E6}" type="presParOf" srcId="{71077145-B166-4FC7-952F-47AA90876211}" destId="{6583E3A6-C8C2-4A01-8C58-F96F60D33F3F}" srcOrd="4" destOrd="0" presId="urn:microsoft.com/office/officeart/2005/8/layout/radial5"/>
    <dgm:cxn modelId="{66D44D1C-8EA9-4FD8-B24E-831DCB6ACAA1}" type="presParOf" srcId="{71077145-B166-4FC7-952F-47AA90876211}" destId="{FC253B91-0A71-47D9-91A6-9CF70D7C5B02}" srcOrd="5" destOrd="0" presId="urn:microsoft.com/office/officeart/2005/8/layout/radial5"/>
    <dgm:cxn modelId="{A314C70C-AED7-4A59-A742-EF9D45BA0EE7}" type="presParOf" srcId="{FC253B91-0A71-47D9-91A6-9CF70D7C5B02}" destId="{CC21D5AE-DA04-4F3C-8155-2CEB0BB49848}" srcOrd="0" destOrd="0" presId="urn:microsoft.com/office/officeart/2005/8/layout/radial5"/>
    <dgm:cxn modelId="{7800A4D2-0D10-439B-B2A4-FE6955A53487}" type="presParOf" srcId="{71077145-B166-4FC7-952F-47AA90876211}" destId="{ED304752-7D90-4D0C-BB4D-23271991F858}" srcOrd="6" destOrd="0" presId="urn:microsoft.com/office/officeart/2005/8/layout/radial5"/>
    <dgm:cxn modelId="{8ED698AD-615F-4A4F-8D03-96C59C253F6F}" type="presParOf" srcId="{71077145-B166-4FC7-952F-47AA90876211}" destId="{63A37FC3-C678-4D63-95E2-E722F10A2CF3}" srcOrd="7" destOrd="0" presId="urn:microsoft.com/office/officeart/2005/8/layout/radial5"/>
    <dgm:cxn modelId="{D7777DEA-D067-416D-8023-173FCA8642FC}" type="presParOf" srcId="{63A37FC3-C678-4D63-95E2-E722F10A2CF3}" destId="{150B8AD1-5632-4B03-9C76-84FCC107444D}" srcOrd="0" destOrd="0" presId="urn:microsoft.com/office/officeart/2005/8/layout/radial5"/>
    <dgm:cxn modelId="{68F95AC5-EC1A-4CEB-8C31-3941595994CC}" type="presParOf" srcId="{71077145-B166-4FC7-952F-47AA90876211}" destId="{DAA5C7B1-A86D-4D96-96C7-B7813A2F4A58}" srcOrd="8" destOrd="0" presId="urn:microsoft.com/office/officeart/2005/8/layout/radial5"/>
    <dgm:cxn modelId="{47420D06-AEB7-4960-BD2A-0D2EAC5D8025}" type="presParOf" srcId="{71077145-B166-4FC7-952F-47AA90876211}" destId="{64222891-1E20-48AE-B142-33BE95C96C43}" srcOrd="9" destOrd="0" presId="urn:microsoft.com/office/officeart/2005/8/layout/radial5"/>
    <dgm:cxn modelId="{CC0DB9AB-E531-4175-868E-2F1B897E24C5}" type="presParOf" srcId="{64222891-1E20-48AE-B142-33BE95C96C43}" destId="{08239974-41CE-429E-B7BA-E48726D2A47B}" srcOrd="0" destOrd="0" presId="urn:microsoft.com/office/officeart/2005/8/layout/radial5"/>
    <dgm:cxn modelId="{6794D171-2381-44C0-B253-959B1BB33DD3}" type="presParOf" srcId="{71077145-B166-4FC7-952F-47AA90876211}" destId="{628DA281-C05C-4B74-8C15-47779A718DF9}" srcOrd="10" destOrd="0" presId="urn:microsoft.com/office/officeart/2005/8/layout/radial5"/>
    <dgm:cxn modelId="{2231C45D-3FDA-49D0-9DD8-70634C72DF14}" type="presParOf" srcId="{71077145-B166-4FC7-952F-47AA90876211}" destId="{BDD9EBAD-C8BB-4EA7-A61B-6A99DD06E21B}" srcOrd="11" destOrd="0" presId="urn:microsoft.com/office/officeart/2005/8/layout/radial5"/>
    <dgm:cxn modelId="{3BAA53A3-000D-442A-9458-24532AF99512}" type="presParOf" srcId="{BDD9EBAD-C8BB-4EA7-A61B-6A99DD06E21B}" destId="{F7CD0B1E-C444-4FBD-8381-EDBEFED8525A}" srcOrd="0" destOrd="0" presId="urn:microsoft.com/office/officeart/2005/8/layout/radial5"/>
    <dgm:cxn modelId="{BFD6264D-C916-45D5-9854-C46C31FDAC56}" type="presParOf" srcId="{71077145-B166-4FC7-952F-47AA90876211}" destId="{E161FC67-F57A-4296-BFE4-4EF0F8CE58F0}" srcOrd="12" destOrd="0" presId="urn:microsoft.com/office/officeart/2005/8/layout/radial5"/>
    <dgm:cxn modelId="{BDCBD320-193C-4984-9722-5F242720FD9C}" type="presParOf" srcId="{71077145-B166-4FC7-952F-47AA90876211}" destId="{419347EC-614A-498C-8511-1CC3A233F5F2}" srcOrd="13" destOrd="0" presId="urn:microsoft.com/office/officeart/2005/8/layout/radial5"/>
    <dgm:cxn modelId="{989607B4-D7DB-4855-AB0A-D16D710D905E}" type="presParOf" srcId="{419347EC-614A-498C-8511-1CC3A233F5F2}" destId="{11B39FC9-B24C-4EC3-BE79-680E5417A1A1}" srcOrd="0" destOrd="0" presId="urn:microsoft.com/office/officeart/2005/8/layout/radial5"/>
    <dgm:cxn modelId="{1EDA953D-FF37-4FE1-81B5-5976F252A368}" type="presParOf" srcId="{71077145-B166-4FC7-952F-47AA90876211}" destId="{48A94297-84C2-4906-A679-0B3A1B40E548}" srcOrd="14" destOrd="0" presId="urn:microsoft.com/office/officeart/2005/8/layout/radial5"/>
    <dgm:cxn modelId="{A862C6C2-939C-45BD-BA54-24A2A5874E28}" type="presParOf" srcId="{71077145-B166-4FC7-952F-47AA90876211}" destId="{C609010D-FAE9-4FA2-93E9-C1B3C4A45F1E}" srcOrd="15" destOrd="0" presId="urn:microsoft.com/office/officeart/2005/8/layout/radial5"/>
    <dgm:cxn modelId="{223F972D-914A-47E7-B187-7266965AC9DB}" type="presParOf" srcId="{C609010D-FAE9-4FA2-93E9-C1B3C4A45F1E}" destId="{6EA8F05A-3232-4EB7-9962-1E3B763445B1}" srcOrd="0" destOrd="0" presId="urn:microsoft.com/office/officeart/2005/8/layout/radial5"/>
    <dgm:cxn modelId="{7AE67519-8FD6-41EA-B6A1-86A3834AC3F6}" type="presParOf" srcId="{71077145-B166-4FC7-952F-47AA90876211}" destId="{403C0F77-C010-401A-B6CD-3072BF10A327}" srcOrd="16" destOrd="0" presId="urn:microsoft.com/office/officeart/2005/8/layout/radial5"/>
    <dgm:cxn modelId="{ED4F0F89-1022-48C3-8F99-8F3E75F319F0}" type="presParOf" srcId="{71077145-B166-4FC7-952F-47AA90876211}" destId="{52F51290-0BB4-4C02-82FB-A0C3262D76C4}" srcOrd="17" destOrd="0" presId="urn:microsoft.com/office/officeart/2005/8/layout/radial5"/>
    <dgm:cxn modelId="{A090F924-1E80-4D60-ADC5-321E6C6B0BAC}" type="presParOf" srcId="{52F51290-0BB4-4C02-82FB-A0C3262D76C4}" destId="{6BE1CF4A-FD4C-4AB9-9CC8-F84BFC9BBD1F}" srcOrd="0" destOrd="0" presId="urn:microsoft.com/office/officeart/2005/8/layout/radial5"/>
    <dgm:cxn modelId="{41CA0732-AE0F-483F-8950-028A574FC364}" type="presParOf" srcId="{71077145-B166-4FC7-952F-47AA90876211}" destId="{5184C316-6D6B-413A-B5C6-72D06B0E6009}" srcOrd="18" destOrd="0" presId="urn:microsoft.com/office/officeart/2005/8/layout/radial5"/>
    <dgm:cxn modelId="{38323CA2-C4C8-4D8A-909B-AEAE9A72D9A8}" type="presParOf" srcId="{71077145-B166-4FC7-952F-47AA90876211}" destId="{8EF3E3E5-2DCC-4650-9816-C44EA12D3CD3}" srcOrd="19" destOrd="0" presId="urn:microsoft.com/office/officeart/2005/8/layout/radial5"/>
    <dgm:cxn modelId="{1E35B1C7-D55E-4E9F-97E3-BE408D4E0A2B}" type="presParOf" srcId="{8EF3E3E5-2DCC-4650-9816-C44EA12D3CD3}" destId="{80CE016C-CF30-42F7-A8D8-8C4E2336AC04}" srcOrd="0" destOrd="0" presId="urn:microsoft.com/office/officeart/2005/8/layout/radial5"/>
    <dgm:cxn modelId="{0C15B896-42E3-409B-A6FD-9BA3E1E27909}" type="presParOf" srcId="{71077145-B166-4FC7-952F-47AA90876211}" destId="{77C00EBB-E76A-4D15-9613-97E1C3AE89EE}" srcOrd="20" destOrd="0" presId="urn:microsoft.com/office/officeart/2005/8/layout/radial5"/>
  </dgm:cxnLst>
  <dgm:bg/>
  <dgm:whole>
    <a:effectLst/>
  </dgm:whole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C6C289-9CDE-439A-A19A-7ECA5FD80387}" type="doc">
      <dgm:prSet loTypeId="urn:microsoft.com/office/officeart/2005/8/layout/h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2B30C2A-9BC9-46BA-8380-519787773554}">
      <dgm:prSet phldrT="[Текст]" custT="1"/>
      <dgm:spPr/>
      <dgm:t>
        <a:bodyPr/>
        <a:lstStyle/>
        <a:p>
          <a:r>
            <a:rPr lang="ru-RU" sz="1500" b="1" i="0" dirty="0" smtClean="0">
              <a:solidFill>
                <a:srgbClr val="C00000"/>
              </a:solidFill>
              <a:latin typeface="GungsuhChe" pitchFamily="49" charset="-127"/>
              <a:ea typeface="GungsuhChe" pitchFamily="49" charset="-127"/>
            </a:rPr>
            <a:t>Гуманитарный</a:t>
          </a:r>
          <a:r>
            <a:rPr lang="ru-RU" sz="1600" b="1" i="0" dirty="0" smtClean="0">
              <a:solidFill>
                <a:srgbClr val="C00000"/>
              </a:solidFill>
              <a:latin typeface="GungsuhChe" pitchFamily="49" charset="-127"/>
              <a:ea typeface="GungsuhChe" pitchFamily="49" charset="-127"/>
            </a:rPr>
            <a:t> цикл</a:t>
          </a:r>
          <a:endParaRPr lang="ru-RU" sz="1600" b="1" i="0" dirty="0">
            <a:solidFill>
              <a:srgbClr val="C00000"/>
            </a:solidFill>
            <a:latin typeface="GungsuhChe" pitchFamily="49" charset="-127"/>
            <a:ea typeface="GungsuhChe" pitchFamily="49" charset="-127"/>
          </a:endParaRPr>
        </a:p>
      </dgm:t>
    </dgm:pt>
    <dgm:pt modelId="{7066BF70-22A3-46E2-ABD8-5CC929460A15}" type="parTrans" cxnId="{13336427-5B13-47D6-9D6E-67C6E8348ABE}">
      <dgm:prSet/>
      <dgm:spPr/>
      <dgm:t>
        <a:bodyPr/>
        <a:lstStyle/>
        <a:p>
          <a:endParaRPr lang="ru-RU" sz="1600"/>
        </a:p>
      </dgm:t>
    </dgm:pt>
    <dgm:pt modelId="{85465E50-89CE-4F52-B570-53565121046C}" type="sibTrans" cxnId="{13336427-5B13-47D6-9D6E-67C6E8348ABE}">
      <dgm:prSet/>
      <dgm:spPr/>
      <dgm:t>
        <a:bodyPr/>
        <a:lstStyle/>
        <a:p>
          <a:endParaRPr lang="ru-RU" sz="1600"/>
        </a:p>
      </dgm:t>
    </dgm:pt>
    <dgm:pt modelId="{181C1185-DAA9-4A01-90E6-C4D8E455B01C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Управление                  </a:t>
          </a:r>
          <a:r>
            <a:rPr lang="ru-RU" sz="1100" dirty="0" smtClean="0">
              <a:solidFill>
                <a:schemeClr val="tx1"/>
              </a:solidFill>
            </a:rPr>
            <a:t>(24 тыс. руб. в месяц)</a:t>
          </a:r>
          <a:endParaRPr lang="ru-RU" sz="1600" dirty="0">
            <a:solidFill>
              <a:schemeClr val="tx1"/>
            </a:solidFill>
          </a:endParaRPr>
        </a:p>
      </dgm:t>
    </dgm:pt>
    <dgm:pt modelId="{1EBBD79E-51BB-4DCF-B30F-7DD5808CC4E6}" type="parTrans" cxnId="{5B82C62E-3368-416B-AC75-DB537C963B92}">
      <dgm:prSet/>
      <dgm:spPr/>
      <dgm:t>
        <a:bodyPr/>
        <a:lstStyle/>
        <a:p>
          <a:endParaRPr lang="ru-RU" sz="1600"/>
        </a:p>
      </dgm:t>
    </dgm:pt>
    <dgm:pt modelId="{D36A8E8A-FBBF-4A47-817E-9F7E5878A395}" type="sibTrans" cxnId="{5B82C62E-3368-416B-AC75-DB537C963B92}">
      <dgm:prSet/>
      <dgm:spPr/>
      <dgm:t>
        <a:bodyPr/>
        <a:lstStyle/>
        <a:p>
          <a:endParaRPr lang="ru-RU" sz="1600"/>
        </a:p>
      </dgm:t>
    </dgm:pt>
    <dgm:pt modelId="{9D0F95BD-933F-4758-8037-2C3988794B83}">
      <dgm:prSet phldrT="[Текст]" custT="1"/>
      <dgm:spPr/>
      <dgm:t>
        <a:bodyPr/>
        <a:lstStyle/>
        <a:p>
          <a:r>
            <a:rPr lang="ru-RU" sz="1500" b="1" i="0" dirty="0" smtClean="0">
              <a:solidFill>
                <a:srgbClr val="C00000"/>
              </a:solidFill>
              <a:latin typeface="GungsuhChe" pitchFamily="49" charset="-127"/>
              <a:ea typeface="GungsuhChe" pitchFamily="49" charset="-127"/>
            </a:rPr>
            <a:t>Технический</a:t>
          </a:r>
          <a:r>
            <a:rPr lang="ru-RU" sz="1600" b="1" i="0" dirty="0" smtClean="0">
              <a:solidFill>
                <a:srgbClr val="C00000"/>
              </a:solidFill>
              <a:latin typeface="GungsuhChe" pitchFamily="49" charset="-127"/>
              <a:ea typeface="GungsuhChe" pitchFamily="49" charset="-127"/>
            </a:rPr>
            <a:t> цикл</a:t>
          </a:r>
          <a:endParaRPr lang="ru-RU" sz="1600" b="1" i="0" dirty="0">
            <a:solidFill>
              <a:srgbClr val="C00000"/>
            </a:solidFill>
            <a:latin typeface="GungsuhChe" pitchFamily="49" charset="-127"/>
            <a:ea typeface="GungsuhChe" pitchFamily="49" charset="-127"/>
          </a:endParaRPr>
        </a:p>
      </dgm:t>
    </dgm:pt>
    <dgm:pt modelId="{86273FEA-7764-4B1B-8BED-4FEB1C659B51}" type="parTrans" cxnId="{08CBA3B8-5C81-4F0C-85BA-EFCEFB5DA3F4}">
      <dgm:prSet/>
      <dgm:spPr/>
      <dgm:t>
        <a:bodyPr/>
        <a:lstStyle/>
        <a:p>
          <a:endParaRPr lang="ru-RU" sz="1600"/>
        </a:p>
      </dgm:t>
    </dgm:pt>
    <dgm:pt modelId="{EAB9668A-F892-41D3-8AF4-734DD68DF9B6}" type="sibTrans" cxnId="{08CBA3B8-5C81-4F0C-85BA-EFCEFB5DA3F4}">
      <dgm:prSet/>
      <dgm:spPr/>
      <dgm:t>
        <a:bodyPr/>
        <a:lstStyle/>
        <a:p>
          <a:endParaRPr lang="ru-RU" sz="1600"/>
        </a:p>
      </dgm:t>
    </dgm:pt>
    <dgm:pt modelId="{2FA3FC65-3119-44C2-9906-AE9B22111AA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Производство               </a:t>
          </a:r>
          <a:r>
            <a:rPr lang="ru-RU" sz="1100" dirty="0" smtClean="0">
              <a:solidFill>
                <a:schemeClr val="tx1"/>
              </a:solidFill>
            </a:rPr>
            <a:t>(36 тыс. руб. в месяц)</a:t>
          </a:r>
          <a:endParaRPr lang="ru-RU" sz="1100" dirty="0">
            <a:solidFill>
              <a:schemeClr val="tx1"/>
            </a:solidFill>
          </a:endParaRPr>
        </a:p>
      </dgm:t>
    </dgm:pt>
    <dgm:pt modelId="{B5280E78-742C-4C7D-8FE6-D12A3EC6EA9B}" type="parTrans" cxnId="{7AC42325-812E-498D-B153-35A04A1FA127}">
      <dgm:prSet/>
      <dgm:spPr/>
      <dgm:t>
        <a:bodyPr/>
        <a:lstStyle/>
        <a:p>
          <a:endParaRPr lang="ru-RU" sz="1600"/>
        </a:p>
      </dgm:t>
    </dgm:pt>
    <dgm:pt modelId="{68EF86AB-9FEB-4133-8BDD-EC69DD1EAC17}" type="sibTrans" cxnId="{7AC42325-812E-498D-B153-35A04A1FA127}">
      <dgm:prSet/>
      <dgm:spPr/>
      <dgm:t>
        <a:bodyPr/>
        <a:lstStyle/>
        <a:p>
          <a:endParaRPr lang="ru-RU" sz="1600"/>
        </a:p>
      </dgm:t>
    </dgm:pt>
    <dgm:pt modelId="{43068FA7-0853-4D7D-ABD1-4DA20C4D4C8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Строительство              </a:t>
          </a:r>
          <a:r>
            <a:rPr lang="ru-RU" sz="1100" dirty="0" smtClean="0">
              <a:solidFill>
                <a:schemeClr val="tx1"/>
              </a:solidFill>
            </a:rPr>
            <a:t>(31 тыс. руб. в месяц)</a:t>
          </a:r>
          <a:endParaRPr lang="ru-RU" sz="1100" dirty="0">
            <a:solidFill>
              <a:schemeClr val="tx1"/>
            </a:solidFill>
          </a:endParaRPr>
        </a:p>
      </dgm:t>
    </dgm:pt>
    <dgm:pt modelId="{98E7EF25-70B2-4A10-9CD9-7F5C9B09B938}" type="parTrans" cxnId="{E07180F2-6264-4FC3-933A-92CB15D660B4}">
      <dgm:prSet/>
      <dgm:spPr/>
      <dgm:t>
        <a:bodyPr/>
        <a:lstStyle/>
        <a:p>
          <a:endParaRPr lang="ru-RU" sz="1600"/>
        </a:p>
      </dgm:t>
    </dgm:pt>
    <dgm:pt modelId="{BE2CEA12-DA6A-4B54-A01A-F7A175E4034D}" type="sibTrans" cxnId="{E07180F2-6264-4FC3-933A-92CB15D660B4}">
      <dgm:prSet/>
      <dgm:spPr/>
      <dgm:t>
        <a:bodyPr/>
        <a:lstStyle/>
        <a:p>
          <a:endParaRPr lang="ru-RU" sz="1600"/>
        </a:p>
      </dgm:t>
    </dgm:pt>
    <dgm:pt modelId="{FA51F49A-A978-497F-952F-B54062E34685}">
      <dgm:prSet phldrT="[Текст]" custT="1"/>
      <dgm:spPr/>
      <dgm:t>
        <a:bodyPr/>
        <a:lstStyle/>
        <a:p>
          <a:r>
            <a:rPr lang="ru-RU" sz="2000" b="1" i="0" dirty="0" smtClean="0">
              <a:solidFill>
                <a:srgbClr val="C00000"/>
              </a:solidFill>
              <a:latin typeface="GungsuhChe" pitchFamily="49" charset="-127"/>
              <a:ea typeface="GungsuhChe" pitchFamily="49" charset="-127"/>
            </a:rPr>
            <a:t>Общий</a:t>
          </a:r>
          <a:endParaRPr lang="ru-RU" sz="2000" b="1" i="0" dirty="0">
            <a:solidFill>
              <a:srgbClr val="C00000"/>
            </a:solidFill>
            <a:latin typeface="GungsuhChe" pitchFamily="49" charset="-127"/>
            <a:ea typeface="GungsuhChe" pitchFamily="49" charset="-127"/>
          </a:endParaRPr>
        </a:p>
      </dgm:t>
    </dgm:pt>
    <dgm:pt modelId="{90BA5DD5-1B04-4480-A899-DD1F26AF3AE6}" type="parTrans" cxnId="{72CFC5B7-B971-4CF9-BA08-10F0A5026234}">
      <dgm:prSet/>
      <dgm:spPr/>
      <dgm:t>
        <a:bodyPr/>
        <a:lstStyle/>
        <a:p>
          <a:endParaRPr lang="ru-RU" sz="1600"/>
        </a:p>
      </dgm:t>
    </dgm:pt>
    <dgm:pt modelId="{F4860F9A-41F8-4207-B5F6-B357D0D74859}" type="sibTrans" cxnId="{72CFC5B7-B971-4CF9-BA08-10F0A5026234}">
      <dgm:prSet/>
      <dgm:spPr/>
      <dgm:t>
        <a:bodyPr/>
        <a:lstStyle/>
        <a:p>
          <a:endParaRPr lang="ru-RU" sz="1600"/>
        </a:p>
      </dgm:t>
    </dgm:pt>
    <dgm:pt modelId="{70CC7354-3D31-49C8-BE51-0080C73091A1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Производство</a:t>
          </a:r>
          <a:r>
            <a:rPr lang="ru-RU" sz="1400" dirty="0" smtClean="0">
              <a:solidFill>
                <a:schemeClr val="tx1"/>
              </a:solidFill>
            </a:rPr>
            <a:t>    </a:t>
          </a:r>
          <a:r>
            <a:rPr lang="ru-RU" sz="1600" dirty="0" smtClean="0">
              <a:solidFill>
                <a:schemeClr val="tx1"/>
              </a:solidFill>
            </a:rPr>
            <a:t>                </a:t>
          </a:r>
          <a:r>
            <a:rPr lang="ru-RU" sz="1050" dirty="0" smtClean="0">
              <a:solidFill>
                <a:schemeClr val="tx1"/>
              </a:solidFill>
            </a:rPr>
            <a:t>(36 тыс. руб. в месяц)</a:t>
          </a:r>
          <a:endParaRPr lang="ru-RU" sz="1600" dirty="0">
            <a:solidFill>
              <a:schemeClr val="tx1"/>
            </a:solidFill>
          </a:endParaRPr>
        </a:p>
      </dgm:t>
    </dgm:pt>
    <dgm:pt modelId="{B61C2D44-860B-45DF-ABC5-B5F99226157C}" type="parTrans" cxnId="{DED3AE58-1071-44D7-AB9E-C40787915D94}">
      <dgm:prSet/>
      <dgm:spPr/>
      <dgm:t>
        <a:bodyPr/>
        <a:lstStyle/>
        <a:p>
          <a:endParaRPr lang="ru-RU" sz="1600"/>
        </a:p>
      </dgm:t>
    </dgm:pt>
    <dgm:pt modelId="{A2BB9B3F-5D2D-4EB2-8F20-2F7DD802758D}" type="sibTrans" cxnId="{DED3AE58-1071-44D7-AB9E-C40787915D94}">
      <dgm:prSet/>
      <dgm:spPr/>
      <dgm:t>
        <a:bodyPr/>
        <a:lstStyle/>
        <a:p>
          <a:endParaRPr lang="ru-RU" sz="1600"/>
        </a:p>
      </dgm:t>
    </dgm:pt>
    <dgm:pt modelId="{4E92C5D3-1520-46E7-975C-19C52363D92A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Юриспруденция           </a:t>
          </a:r>
          <a:r>
            <a:rPr lang="ru-RU" sz="1100" dirty="0" smtClean="0">
              <a:solidFill>
                <a:schemeClr val="tx1"/>
              </a:solidFill>
            </a:rPr>
            <a:t>(23 тыс. руб. в месяц) </a:t>
          </a:r>
          <a:endParaRPr lang="ru-RU" sz="1600" dirty="0">
            <a:solidFill>
              <a:schemeClr val="tx1"/>
            </a:solidFill>
          </a:endParaRPr>
        </a:p>
      </dgm:t>
    </dgm:pt>
    <dgm:pt modelId="{92A14432-9CC0-4A0B-B340-3EEE9C37C16E}" type="parTrans" cxnId="{53A33697-02DA-45EC-9B88-55AB72C2AAD2}">
      <dgm:prSet/>
      <dgm:spPr/>
      <dgm:t>
        <a:bodyPr/>
        <a:lstStyle/>
        <a:p>
          <a:endParaRPr lang="ru-RU" sz="1600"/>
        </a:p>
      </dgm:t>
    </dgm:pt>
    <dgm:pt modelId="{30E289E2-9C4C-4048-B18A-F9E26377334E}" type="sibTrans" cxnId="{53A33697-02DA-45EC-9B88-55AB72C2AAD2}">
      <dgm:prSet/>
      <dgm:spPr/>
      <dgm:t>
        <a:bodyPr/>
        <a:lstStyle/>
        <a:p>
          <a:endParaRPr lang="ru-RU" sz="1600"/>
        </a:p>
      </dgm:t>
    </dgm:pt>
    <dgm:pt modelId="{FBF9D853-A94A-455B-BA53-EBD15FF56613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Маркетинг                   </a:t>
          </a:r>
          <a:r>
            <a:rPr lang="ru-RU" sz="1100" dirty="0" smtClean="0">
              <a:solidFill>
                <a:schemeClr val="tx1"/>
              </a:solidFill>
            </a:rPr>
            <a:t>(19  тыс. руб. в месяц) </a:t>
          </a:r>
          <a:endParaRPr lang="ru-RU" sz="1600" dirty="0">
            <a:solidFill>
              <a:schemeClr val="tx1"/>
            </a:solidFill>
          </a:endParaRPr>
        </a:p>
      </dgm:t>
    </dgm:pt>
    <dgm:pt modelId="{11BB5820-463A-4F97-8E9B-CF9CFB19D315}" type="parTrans" cxnId="{47C3909B-05AA-41D8-9890-DC01A82B0A12}">
      <dgm:prSet/>
      <dgm:spPr/>
      <dgm:t>
        <a:bodyPr/>
        <a:lstStyle/>
        <a:p>
          <a:endParaRPr lang="ru-RU" sz="1600"/>
        </a:p>
      </dgm:t>
    </dgm:pt>
    <dgm:pt modelId="{BD76372E-3432-4FAA-AA39-4AA7399E6A97}" type="sibTrans" cxnId="{47C3909B-05AA-41D8-9890-DC01A82B0A12}">
      <dgm:prSet/>
      <dgm:spPr/>
      <dgm:t>
        <a:bodyPr/>
        <a:lstStyle/>
        <a:p>
          <a:endParaRPr lang="ru-RU" sz="1600"/>
        </a:p>
      </dgm:t>
    </dgm:pt>
    <dgm:pt modelId="{C9A29C86-8CB9-4100-B26C-2EC4FD9693A4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Торговля                     </a:t>
          </a:r>
          <a:r>
            <a:rPr lang="ru-RU" sz="1100" dirty="0" smtClean="0">
              <a:solidFill>
                <a:schemeClr val="tx1"/>
              </a:solidFill>
            </a:rPr>
            <a:t>(19  тыс. руб. в месяц)</a:t>
          </a:r>
          <a:r>
            <a:rPr lang="ru-RU" sz="1100" dirty="0" smtClean="0"/>
            <a:t> </a:t>
          </a:r>
          <a:endParaRPr lang="ru-RU" sz="1200" dirty="0"/>
        </a:p>
      </dgm:t>
    </dgm:pt>
    <dgm:pt modelId="{EB0F510D-015F-41E0-ADF2-8E7A3BEE5881}" type="parTrans" cxnId="{C6485810-9172-4AA0-9027-A0644729CAAB}">
      <dgm:prSet/>
      <dgm:spPr/>
      <dgm:t>
        <a:bodyPr/>
        <a:lstStyle/>
        <a:p>
          <a:endParaRPr lang="ru-RU" sz="1600"/>
        </a:p>
      </dgm:t>
    </dgm:pt>
    <dgm:pt modelId="{601792CD-5230-4B61-BCE5-5709E148D824}" type="sibTrans" cxnId="{C6485810-9172-4AA0-9027-A0644729CAAB}">
      <dgm:prSet/>
      <dgm:spPr/>
      <dgm:t>
        <a:bodyPr/>
        <a:lstStyle/>
        <a:p>
          <a:endParaRPr lang="ru-RU" sz="1600"/>
        </a:p>
      </dgm:t>
    </dgm:pt>
    <dgm:pt modelId="{827BAD79-B978-4583-A0F2-0937CA193CA4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Транспорт                       </a:t>
          </a:r>
          <a:r>
            <a:rPr lang="ru-RU" sz="1100" dirty="0" smtClean="0">
              <a:solidFill>
                <a:schemeClr val="tx1"/>
              </a:solidFill>
            </a:rPr>
            <a:t>(25 тыс. руб. в месяц)</a:t>
          </a:r>
          <a:endParaRPr lang="ru-RU" sz="1100" dirty="0">
            <a:solidFill>
              <a:schemeClr val="tx1"/>
            </a:solidFill>
          </a:endParaRPr>
        </a:p>
      </dgm:t>
    </dgm:pt>
    <dgm:pt modelId="{F0F3A4FE-CD5A-4227-95EB-7F6ACBD85197}" type="parTrans" cxnId="{9BD7A9C2-7CC6-45DB-8B32-F5CA782B3002}">
      <dgm:prSet/>
      <dgm:spPr/>
      <dgm:t>
        <a:bodyPr/>
        <a:lstStyle/>
        <a:p>
          <a:endParaRPr lang="ru-RU" sz="1600"/>
        </a:p>
      </dgm:t>
    </dgm:pt>
    <dgm:pt modelId="{1B0DA627-9376-4DC3-BB6D-B34B828527DA}" type="sibTrans" cxnId="{9BD7A9C2-7CC6-45DB-8B32-F5CA782B3002}">
      <dgm:prSet/>
      <dgm:spPr/>
      <dgm:t>
        <a:bodyPr/>
        <a:lstStyle/>
        <a:p>
          <a:endParaRPr lang="ru-RU" sz="1600"/>
        </a:p>
      </dgm:t>
    </dgm:pt>
    <dgm:pt modelId="{C1B772FE-AF60-4993-AD9C-5BDA996A62E1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Информационные технологии                   </a:t>
          </a:r>
          <a:r>
            <a:rPr lang="ru-RU" sz="1100" dirty="0" smtClean="0">
              <a:solidFill>
                <a:schemeClr val="tx1"/>
              </a:solidFill>
            </a:rPr>
            <a:t>(23 тыс. руб. в месяц)</a:t>
          </a:r>
          <a:endParaRPr lang="ru-RU" sz="1100" dirty="0">
            <a:solidFill>
              <a:schemeClr val="tx1"/>
            </a:solidFill>
          </a:endParaRPr>
        </a:p>
      </dgm:t>
    </dgm:pt>
    <dgm:pt modelId="{9890A0CC-C4EB-4A20-A8BC-13417AC72FE5}" type="parTrans" cxnId="{00CAD28C-1C75-4E03-ABDA-85FA4683B071}">
      <dgm:prSet/>
      <dgm:spPr/>
      <dgm:t>
        <a:bodyPr/>
        <a:lstStyle/>
        <a:p>
          <a:endParaRPr lang="ru-RU" sz="1600"/>
        </a:p>
      </dgm:t>
    </dgm:pt>
    <dgm:pt modelId="{28E6A11F-C708-4309-9DB7-AB0C8A1309F0}" type="sibTrans" cxnId="{00CAD28C-1C75-4E03-ABDA-85FA4683B071}">
      <dgm:prSet/>
      <dgm:spPr/>
      <dgm:t>
        <a:bodyPr/>
        <a:lstStyle/>
        <a:p>
          <a:endParaRPr lang="ru-RU" sz="1600"/>
        </a:p>
      </dgm:t>
    </dgm:pt>
    <dgm:pt modelId="{6903DC99-059E-4C76-AB50-A9A44CA9AC75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Строительство </a:t>
          </a:r>
          <a:r>
            <a:rPr lang="ru-RU" sz="1400" dirty="0" smtClean="0">
              <a:solidFill>
                <a:schemeClr val="tx1"/>
              </a:solidFill>
            </a:rPr>
            <a:t>   </a:t>
          </a:r>
          <a:r>
            <a:rPr lang="ru-RU" sz="1600" dirty="0" smtClean="0">
              <a:solidFill>
                <a:schemeClr val="tx1"/>
              </a:solidFill>
            </a:rPr>
            <a:t>                 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050" dirty="0" smtClean="0">
              <a:solidFill>
                <a:schemeClr val="tx1"/>
              </a:solidFill>
            </a:rPr>
            <a:t>(31 тыс. руб. в месяц)</a:t>
          </a:r>
          <a:endParaRPr lang="ru-RU" sz="1600" dirty="0">
            <a:solidFill>
              <a:schemeClr val="tx1"/>
            </a:solidFill>
          </a:endParaRPr>
        </a:p>
      </dgm:t>
    </dgm:pt>
    <dgm:pt modelId="{9F2830A1-5C24-4550-B744-CBF2C74A56A6}" type="parTrans" cxnId="{7BFF145B-6D0F-467D-96E3-303CCB7B9E58}">
      <dgm:prSet/>
      <dgm:spPr/>
      <dgm:t>
        <a:bodyPr/>
        <a:lstStyle/>
        <a:p>
          <a:endParaRPr lang="ru-RU" sz="1600"/>
        </a:p>
      </dgm:t>
    </dgm:pt>
    <dgm:pt modelId="{58AB4194-9EDC-4336-B3FD-E9ED6CCA1EF7}" type="sibTrans" cxnId="{7BFF145B-6D0F-467D-96E3-303CCB7B9E58}">
      <dgm:prSet/>
      <dgm:spPr/>
      <dgm:t>
        <a:bodyPr/>
        <a:lstStyle/>
        <a:p>
          <a:endParaRPr lang="ru-RU" sz="1600"/>
        </a:p>
      </dgm:t>
    </dgm:pt>
    <dgm:pt modelId="{5A8F2848-8649-44A6-AA80-54469178FC68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Транспорт 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</a:rPr>
            <a:t>                      </a:t>
          </a:r>
          <a:r>
            <a:rPr lang="ru-RU" sz="1050" dirty="0" smtClean="0">
              <a:solidFill>
                <a:schemeClr val="tx1"/>
              </a:solidFill>
            </a:rPr>
            <a:t> (25 тыс. руб. в месяц)</a:t>
          </a:r>
          <a:endParaRPr lang="ru-RU" sz="1600" dirty="0">
            <a:solidFill>
              <a:schemeClr val="tx1"/>
            </a:solidFill>
          </a:endParaRPr>
        </a:p>
      </dgm:t>
    </dgm:pt>
    <dgm:pt modelId="{CF541C71-8FCF-47EA-AFB1-FCBBCC1427F6}" type="parTrans" cxnId="{5EE8EAE0-CAF9-4BC3-A323-0AFE84445EFC}">
      <dgm:prSet/>
      <dgm:spPr/>
      <dgm:t>
        <a:bodyPr/>
        <a:lstStyle/>
        <a:p>
          <a:endParaRPr lang="ru-RU" sz="1600"/>
        </a:p>
      </dgm:t>
    </dgm:pt>
    <dgm:pt modelId="{0566EE1C-29FA-47BF-B626-C1B0D9783129}" type="sibTrans" cxnId="{5EE8EAE0-CAF9-4BC3-A323-0AFE84445EFC}">
      <dgm:prSet/>
      <dgm:spPr/>
      <dgm:t>
        <a:bodyPr/>
        <a:lstStyle/>
        <a:p>
          <a:endParaRPr lang="ru-RU" sz="1600"/>
        </a:p>
      </dgm:t>
    </dgm:pt>
    <dgm:pt modelId="{C05366EC-0C78-4E9C-883E-ECDA738B1E7B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Управление </a:t>
          </a:r>
          <a:r>
            <a:rPr lang="ru-RU" sz="14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</a:rPr>
            <a:t>                     </a:t>
          </a:r>
          <a:r>
            <a:rPr lang="ru-RU" sz="1050" dirty="0" smtClean="0">
              <a:solidFill>
                <a:schemeClr val="tx1"/>
              </a:solidFill>
            </a:rPr>
            <a:t>(24 тыс. руб. в месяц)</a:t>
          </a:r>
          <a:endParaRPr lang="ru-RU" sz="1600" dirty="0">
            <a:solidFill>
              <a:schemeClr val="tx1"/>
            </a:solidFill>
          </a:endParaRPr>
        </a:p>
      </dgm:t>
    </dgm:pt>
    <dgm:pt modelId="{B174F4E4-91D1-447F-B5AC-732EFD19010F}" type="parTrans" cxnId="{AB4E47B1-8AB3-403A-8C30-AEC06784D9C9}">
      <dgm:prSet/>
      <dgm:spPr/>
      <dgm:t>
        <a:bodyPr/>
        <a:lstStyle/>
        <a:p>
          <a:endParaRPr lang="ru-RU" sz="1600"/>
        </a:p>
      </dgm:t>
    </dgm:pt>
    <dgm:pt modelId="{A9409E61-402B-4A2A-8925-20266F55BDF1}" type="sibTrans" cxnId="{AB4E47B1-8AB3-403A-8C30-AEC06784D9C9}">
      <dgm:prSet/>
      <dgm:spPr/>
      <dgm:t>
        <a:bodyPr/>
        <a:lstStyle/>
        <a:p>
          <a:endParaRPr lang="ru-RU" sz="1600"/>
        </a:p>
      </dgm:t>
    </dgm:pt>
    <dgm:pt modelId="{409BAD96-4AE2-4656-A290-4EAEC14150D6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Информационные технологии </a:t>
          </a:r>
          <a:r>
            <a:rPr lang="ru-RU" sz="1400" dirty="0" smtClean="0">
              <a:solidFill>
                <a:schemeClr val="tx1"/>
              </a:solidFill>
            </a:rPr>
            <a:t>                        </a:t>
          </a:r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050" dirty="0" smtClean="0">
              <a:solidFill>
                <a:schemeClr val="tx1"/>
              </a:solidFill>
            </a:rPr>
            <a:t>(23 тыс. руб. в месяц)</a:t>
          </a:r>
          <a:endParaRPr lang="ru-RU" sz="1600" dirty="0">
            <a:solidFill>
              <a:schemeClr val="tx1"/>
            </a:solidFill>
          </a:endParaRPr>
        </a:p>
      </dgm:t>
    </dgm:pt>
    <dgm:pt modelId="{86EEDB91-572E-419D-BA9B-22C23FE62042}" type="parTrans" cxnId="{2C9E5F28-7B7E-480B-84FD-08449BD4ED3F}">
      <dgm:prSet/>
      <dgm:spPr/>
      <dgm:t>
        <a:bodyPr/>
        <a:lstStyle/>
        <a:p>
          <a:endParaRPr lang="ru-RU" sz="1600"/>
        </a:p>
      </dgm:t>
    </dgm:pt>
    <dgm:pt modelId="{59FF3B38-95A3-4AF0-B55E-50AE8F599471}" type="sibTrans" cxnId="{2C9E5F28-7B7E-480B-84FD-08449BD4ED3F}">
      <dgm:prSet/>
      <dgm:spPr/>
      <dgm:t>
        <a:bodyPr/>
        <a:lstStyle/>
        <a:p>
          <a:endParaRPr lang="ru-RU" sz="1600"/>
        </a:p>
      </dgm:t>
    </dgm:pt>
    <dgm:pt modelId="{75B73D4B-5F38-45DE-9EB3-E63563440BE3}">
      <dgm:prSet phldrT="[Текст]" custT="1"/>
      <dgm:spPr/>
      <dgm:t>
        <a:bodyPr/>
        <a:lstStyle/>
        <a:p>
          <a:endParaRPr lang="ru-RU" sz="1100" dirty="0"/>
        </a:p>
      </dgm:t>
    </dgm:pt>
    <dgm:pt modelId="{6F57B06C-AF31-49EE-8B4A-17B301573A77}" type="parTrans" cxnId="{9228392F-F4B3-4E46-BCEE-718685570503}">
      <dgm:prSet/>
      <dgm:spPr/>
      <dgm:t>
        <a:bodyPr/>
        <a:lstStyle/>
        <a:p>
          <a:endParaRPr lang="ru-RU" sz="1600"/>
        </a:p>
      </dgm:t>
    </dgm:pt>
    <dgm:pt modelId="{4F42B60A-7D71-43C2-A31E-B0F452243A85}" type="sibTrans" cxnId="{9228392F-F4B3-4E46-BCEE-718685570503}">
      <dgm:prSet/>
      <dgm:spPr/>
      <dgm:t>
        <a:bodyPr/>
        <a:lstStyle/>
        <a:p>
          <a:endParaRPr lang="ru-RU" sz="1600"/>
        </a:p>
      </dgm:t>
    </dgm:pt>
    <dgm:pt modelId="{7900A172-3C74-4EF8-81BE-A696C1A0D2F8}" type="pres">
      <dgm:prSet presAssocID="{B4C6C289-9CDE-439A-A19A-7ECA5FD8038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1A2E90B-4F9E-4811-8ABF-314E634B49EF}" type="pres">
      <dgm:prSet presAssocID="{E2B30C2A-9BC9-46BA-8380-51978777355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C4A68-7A77-4A98-A1E5-0C11CD4BB2B1}" type="pres">
      <dgm:prSet presAssocID="{E2B30C2A-9BC9-46BA-8380-519787773554}" presName="image" presStyleLbl="fgImgPlace1" presStyleIdx="0" presStyleCnt="3" custScaleX="116742" custScaleY="83258" custLinFactNeighborX="44765" custLinFactNeighborY="-91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D5B6119-0D16-484F-ACD1-E79DF8324B18}" type="pres">
      <dgm:prSet presAssocID="{E2B30C2A-9BC9-46BA-8380-519787773554}" presName="childNode" presStyleLbl="node1" presStyleIdx="0" presStyleCnt="3" custScaleX="90899" custScaleY="82860" custLinFactNeighborX="11815" custLinFactNeighborY="-7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6A67D-749F-4DD4-A702-0278D7E13FC5}" type="pres">
      <dgm:prSet presAssocID="{E2B30C2A-9BC9-46BA-8380-519787773554}" presName="parentNode" presStyleLbl="revTx" presStyleIdx="0" presStyleCnt="3" custScaleY="101727" custLinFactNeighborX="21062" custLinFactNeighborY="-40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DCF65-713D-4C74-BD42-1DDA3F13DD23}" type="pres">
      <dgm:prSet presAssocID="{85465E50-89CE-4F52-B570-53565121046C}" presName="sibTrans" presStyleCnt="0"/>
      <dgm:spPr/>
      <dgm:t>
        <a:bodyPr/>
        <a:lstStyle/>
        <a:p>
          <a:endParaRPr lang="ru-RU"/>
        </a:p>
      </dgm:t>
    </dgm:pt>
    <dgm:pt modelId="{865A6AA5-D917-4C64-A685-13CA880C0392}" type="pres">
      <dgm:prSet presAssocID="{9D0F95BD-933F-4758-8037-2C3988794B83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EE7445-FEA0-476F-9C7B-B878965BB2E1}" type="pres">
      <dgm:prSet presAssocID="{9D0F95BD-933F-4758-8037-2C3988794B83}" presName="image" presStyleLbl="fgImgPlace1" presStyleIdx="1" presStyleCnt="3" custScaleX="1228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17EC7D-F698-4E8C-9E9C-41F78F26B42B}" type="pres">
      <dgm:prSet presAssocID="{9D0F95BD-933F-4758-8037-2C3988794B83}" presName="childNode" presStyleLbl="node1" presStyleIdx="1" presStyleCnt="3" custScaleX="95146" custScaleY="90563" custLinFactNeighborX="12392" custLinFactNeighborY="-9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0B4AD-C6E8-4A19-A603-1394DBB04751}" type="pres">
      <dgm:prSet presAssocID="{9D0F95BD-933F-4758-8037-2C3988794B83}" presName="parentNode" presStyleLbl="revTx" presStyleIdx="1" presStyleCnt="3" custScaleX="174550" custLinFactNeighborX="76951" custLinFactNeighborY="-21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EC60D9-C32F-4BCE-937C-1F13E237EF56}" type="pres">
      <dgm:prSet presAssocID="{EAB9668A-F892-41D3-8AF4-734DD68DF9B6}" presName="sibTrans" presStyleCnt="0"/>
      <dgm:spPr/>
      <dgm:t>
        <a:bodyPr/>
        <a:lstStyle/>
        <a:p>
          <a:endParaRPr lang="ru-RU"/>
        </a:p>
      </dgm:t>
    </dgm:pt>
    <dgm:pt modelId="{0686872E-E806-4E60-8CEC-E6B33BE68D54}" type="pres">
      <dgm:prSet presAssocID="{FA51F49A-A978-497F-952F-B54062E34685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712B5-EEA6-428B-85C5-B81166800CD6}" type="pres">
      <dgm:prSet presAssocID="{FA51F49A-A978-497F-952F-B54062E34685}" presName="image" presStyleLbl="fgImgPlace1" presStyleIdx="2" presStyleCnt="3" custScaleX="121062" custScaleY="80373" custLinFactNeighborX="-12061" custLinFactNeighborY="28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337D1B1-73EC-4AC5-A209-0B1E80F43883}" type="pres">
      <dgm:prSet presAssocID="{FA51F49A-A978-497F-952F-B54062E34685}" presName="childNode" presStyleLbl="node1" presStyleIdx="2" presStyleCnt="3" custScaleX="101295" custScaleY="99558" custLinFactNeighborX="-10168" custLinFactNeighborY="-6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BECB98-30D5-4FCE-A5BC-ACBB2D5EE40F}" type="pres">
      <dgm:prSet presAssocID="{FA51F49A-A978-497F-952F-B54062E34685}" presName="parentNode" presStyleLbl="revTx" presStyleIdx="2" presStyleCnt="3" custScaleX="143050" custLinFactNeighborX="-8400" custLinFactNeighborY="18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1860C7-B781-479F-8370-B14907F609A4}" type="presOf" srcId="{5A8F2848-8649-44A6-AA80-54469178FC68}" destId="{9337D1B1-73EC-4AC5-A209-0B1E80F43883}" srcOrd="0" destOrd="2" presId="urn:microsoft.com/office/officeart/2005/8/layout/hList2"/>
    <dgm:cxn modelId="{00CAD28C-1C75-4E03-ABDA-85FA4683B071}" srcId="{9D0F95BD-933F-4758-8037-2C3988794B83}" destId="{C1B772FE-AF60-4993-AD9C-5BDA996A62E1}" srcOrd="3" destOrd="0" parTransId="{9890A0CC-C4EB-4A20-A8BC-13417AC72FE5}" sibTransId="{28E6A11F-C708-4309-9DB7-AB0C8A1309F0}"/>
    <dgm:cxn modelId="{47463D2A-E534-4A06-AB20-F2DF98CFE62B}" type="presOf" srcId="{2FA3FC65-3119-44C2-9906-AE9B22111AA9}" destId="{8417EC7D-F698-4E8C-9E9C-41F78F26B42B}" srcOrd="0" destOrd="0" presId="urn:microsoft.com/office/officeart/2005/8/layout/hList2"/>
    <dgm:cxn modelId="{7BFF145B-6D0F-467D-96E3-303CCB7B9E58}" srcId="{FA51F49A-A978-497F-952F-B54062E34685}" destId="{6903DC99-059E-4C76-AB50-A9A44CA9AC75}" srcOrd="1" destOrd="0" parTransId="{9F2830A1-5C24-4550-B744-CBF2C74A56A6}" sibTransId="{58AB4194-9EDC-4336-B3FD-E9ED6CCA1EF7}"/>
    <dgm:cxn modelId="{33B04B47-F344-43AF-9C50-AE823174C4ED}" type="presOf" srcId="{6903DC99-059E-4C76-AB50-A9A44CA9AC75}" destId="{9337D1B1-73EC-4AC5-A209-0B1E80F43883}" srcOrd="0" destOrd="1" presId="urn:microsoft.com/office/officeart/2005/8/layout/hList2"/>
    <dgm:cxn modelId="{9BD7A9C2-7CC6-45DB-8B32-F5CA782B3002}" srcId="{9D0F95BD-933F-4758-8037-2C3988794B83}" destId="{827BAD79-B978-4583-A0F2-0937CA193CA4}" srcOrd="2" destOrd="0" parTransId="{F0F3A4FE-CD5A-4227-95EB-7F6ACBD85197}" sibTransId="{1B0DA627-9376-4DC3-BB6D-B34B828527DA}"/>
    <dgm:cxn modelId="{2C9E5F28-7B7E-480B-84FD-08449BD4ED3F}" srcId="{FA51F49A-A978-497F-952F-B54062E34685}" destId="{409BAD96-4AE2-4656-A290-4EAEC14150D6}" srcOrd="4" destOrd="0" parTransId="{86EEDB91-572E-419D-BA9B-22C23FE62042}" sibTransId="{59FF3B38-95A3-4AF0-B55E-50AE8F599471}"/>
    <dgm:cxn modelId="{53A33697-02DA-45EC-9B88-55AB72C2AAD2}" srcId="{E2B30C2A-9BC9-46BA-8380-519787773554}" destId="{4E92C5D3-1520-46E7-975C-19C52363D92A}" srcOrd="1" destOrd="0" parTransId="{92A14432-9CC0-4A0B-B340-3EEE9C37C16E}" sibTransId="{30E289E2-9C4C-4048-B18A-F9E26377334E}"/>
    <dgm:cxn modelId="{43D58BC1-2013-4AC2-B6D5-A588FA470055}" type="presOf" srcId="{E2B30C2A-9BC9-46BA-8380-519787773554}" destId="{B3A6A67D-749F-4DD4-A702-0278D7E13FC5}" srcOrd="0" destOrd="0" presId="urn:microsoft.com/office/officeart/2005/8/layout/hList2"/>
    <dgm:cxn modelId="{5B82C62E-3368-416B-AC75-DB537C963B92}" srcId="{E2B30C2A-9BC9-46BA-8380-519787773554}" destId="{181C1185-DAA9-4A01-90E6-C4D8E455B01C}" srcOrd="0" destOrd="0" parTransId="{1EBBD79E-51BB-4DCF-B30F-7DD5808CC4E6}" sibTransId="{D36A8E8A-FBBF-4A47-817E-9F7E5878A395}"/>
    <dgm:cxn modelId="{52B96B43-705D-4864-9FCB-9F9C317633A0}" type="presOf" srcId="{43068FA7-0853-4D7D-ABD1-4DA20C4D4C8E}" destId="{8417EC7D-F698-4E8C-9E9C-41F78F26B42B}" srcOrd="0" destOrd="1" presId="urn:microsoft.com/office/officeart/2005/8/layout/hList2"/>
    <dgm:cxn modelId="{2D52DADF-4D6C-451F-81B9-94C4E4D572FE}" type="presOf" srcId="{C05366EC-0C78-4E9C-883E-ECDA738B1E7B}" destId="{9337D1B1-73EC-4AC5-A209-0B1E80F43883}" srcOrd="0" destOrd="3" presId="urn:microsoft.com/office/officeart/2005/8/layout/hList2"/>
    <dgm:cxn modelId="{AB4E47B1-8AB3-403A-8C30-AEC06784D9C9}" srcId="{FA51F49A-A978-497F-952F-B54062E34685}" destId="{C05366EC-0C78-4E9C-883E-ECDA738B1E7B}" srcOrd="3" destOrd="0" parTransId="{B174F4E4-91D1-447F-B5AC-732EFD19010F}" sibTransId="{A9409E61-402B-4A2A-8925-20266F55BDF1}"/>
    <dgm:cxn modelId="{7EC06E9B-4A86-4DB4-9F7B-E1343F530FF8}" type="presOf" srcId="{9D0F95BD-933F-4758-8037-2C3988794B83}" destId="{E7E0B4AD-C6E8-4A19-A603-1394DBB04751}" srcOrd="0" destOrd="0" presId="urn:microsoft.com/office/officeart/2005/8/layout/hList2"/>
    <dgm:cxn modelId="{81F0BFB0-9465-4ECD-A54C-80694D429A9A}" type="presOf" srcId="{827BAD79-B978-4583-A0F2-0937CA193CA4}" destId="{8417EC7D-F698-4E8C-9E9C-41F78F26B42B}" srcOrd="0" destOrd="2" presId="urn:microsoft.com/office/officeart/2005/8/layout/hList2"/>
    <dgm:cxn modelId="{08CBA3B8-5C81-4F0C-85BA-EFCEFB5DA3F4}" srcId="{B4C6C289-9CDE-439A-A19A-7ECA5FD80387}" destId="{9D0F95BD-933F-4758-8037-2C3988794B83}" srcOrd="1" destOrd="0" parTransId="{86273FEA-7764-4B1B-8BED-4FEB1C659B51}" sibTransId="{EAB9668A-F892-41D3-8AF4-734DD68DF9B6}"/>
    <dgm:cxn modelId="{21E9CC00-B9F1-4EB5-9BA1-7E7AFB413504}" type="presOf" srcId="{4E92C5D3-1520-46E7-975C-19C52363D92A}" destId="{FD5B6119-0D16-484F-ACD1-E79DF8324B18}" srcOrd="0" destOrd="1" presId="urn:microsoft.com/office/officeart/2005/8/layout/hList2"/>
    <dgm:cxn modelId="{E07180F2-6264-4FC3-933A-92CB15D660B4}" srcId="{9D0F95BD-933F-4758-8037-2C3988794B83}" destId="{43068FA7-0853-4D7D-ABD1-4DA20C4D4C8E}" srcOrd="1" destOrd="0" parTransId="{98E7EF25-70B2-4A10-9CD9-7F5C9B09B938}" sibTransId="{BE2CEA12-DA6A-4B54-A01A-F7A175E4034D}"/>
    <dgm:cxn modelId="{B70A2948-6802-4B35-96E1-D63CA8D48F18}" type="presOf" srcId="{70CC7354-3D31-49C8-BE51-0080C73091A1}" destId="{9337D1B1-73EC-4AC5-A209-0B1E80F43883}" srcOrd="0" destOrd="0" presId="urn:microsoft.com/office/officeart/2005/8/layout/hList2"/>
    <dgm:cxn modelId="{7735D49F-DF74-4933-AEE8-C5E3B1EDC35D}" type="presOf" srcId="{409BAD96-4AE2-4656-A290-4EAEC14150D6}" destId="{9337D1B1-73EC-4AC5-A209-0B1E80F43883}" srcOrd="0" destOrd="4" presId="urn:microsoft.com/office/officeart/2005/8/layout/hList2"/>
    <dgm:cxn modelId="{42D8DB68-266B-474E-B65E-495336F51568}" type="presOf" srcId="{C9A29C86-8CB9-4100-B26C-2EC4FD9693A4}" destId="{FD5B6119-0D16-484F-ACD1-E79DF8324B18}" srcOrd="0" destOrd="3" presId="urn:microsoft.com/office/officeart/2005/8/layout/hList2"/>
    <dgm:cxn modelId="{13336427-5B13-47D6-9D6E-67C6E8348ABE}" srcId="{B4C6C289-9CDE-439A-A19A-7ECA5FD80387}" destId="{E2B30C2A-9BC9-46BA-8380-519787773554}" srcOrd="0" destOrd="0" parTransId="{7066BF70-22A3-46E2-ABD8-5CC929460A15}" sibTransId="{85465E50-89CE-4F52-B570-53565121046C}"/>
    <dgm:cxn modelId="{47C3909B-05AA-41D8-9890-DC01A82B0A12}" srcId="{E2B30C2A-9BC9-46BA-8380-519787773554}" destId="{FBF9D853-A94A-455B-BA53-EBD15FF56613}" srcOrd="2" destOrd="0" parTransId="{11BB5820-463A-4F97-8E9B-CF9CFB19D315}" sibTransId="{BD76372E-3432-4FAA-AA39-4AA7399E6A97}"/>
    <dgm:cxn modelId="{FC77DACC-FA12-411E-A1D8-07496F17C30C}" type="presOf" srcId="{181C1185-DAA9-4A01-90E6-C4D8E455B01C}" destId="{FD5B6119-0D16-484F-ACD1-E79DF8324B18}" srcOrd="0" destOrd="0" presId="urn:microsoft.com/office/officeart/2005/8/layout/hList2"/>
    <dgm:cxn modelId="{7AC42325-812E-498D-B153-35A04A1FA127}" srcId="{9D0F95BD-933F-4758-8037-2C3988794B83}" destId="{2FA3FC65-3119-44C2-9906-AE9B22111AA9}" srcOrd="0" destOrd="0" parTransId="{B5280E78-742C-4C7D-8FE6-D12A3EC6EA9B}" sibTransId="{68EF86AB-9FEB-4133-8BDD-EC69DD1EAC17}"/>
    <dgm:cxn modelId="{DED3AE58-1071-44D7-AB9E-C40787915D94}" srcId="{FA51F49A-A978-497F-952F-B54062E34685}" destId="{70CC7354-3D31-49C8-BE51-0080C73091A1}" srcOrd="0" destOrd="0" parTransId="{B61C2D44-860B-45DF-ABC5-B5F99226157C}" sibTransId="{A2BB9B3F-5D2D-4EB2-8F20-2F7DD802758D}"/>
    <dgm:cxn modelId="{C6485810-9172-4AA0-9027-A0644729CAAB}" srcId="{E2B30C2A-9BC9-46BA-8380-519787773554}" destId="{C9A29C86-8CB9-4100-B26C-2EC4FD9693A4}" srcOrd="3" destOrd="0" parTransId="{EB0F510D-015F-41E0-ADF2-8E7A3BEE5881}" sibTransId="{601792CD-5230-4B61-BCE5-5709E148D824}"/>
    <dgm:cxn modelId="{41919F0C-EDE9-4ED9-90B2-BA217974AD80}" type="presOf" srcId="{C1B772FE-AF60-4993-AD9C-5BDA996A62E1}" destId="{8417EC7D-F698-4E8C-9E9C-41F78F26B42B}" srcOrd="0" destOrd="3" presId="urn:microsoft.com/office/officeart/2005/8/layout/hList2"/>
    <dgm:cxn modelId="{EC958259-7E5B-451C-BE72-682146CB51D4}" type="presOf" srcId="{FBF9D853-A94A-455B-BA53-EBD15FF56613}" destId="{FD5B6119-0D16-484F-ACD1-E79DF8324B18}" srcOrd="0" destOrd="2" presId="urn:microsoft.com/office/officeart/2005/8/layout/hList2"/>
    <dgm:cxn modelId="{5EE8EAE0-CAF9-4BC3-A323-0AFE84445EFC}" srcId="{FA51F49A-A978-497F-952F-B54062E34685}" destId="{5A8F2848-8649-44A6-AA80-54469178FC68}" srcOrd="2" destOrd="0" parTransId="{CF541C71-8FCF-47EA-AFB1-FCBBCC1427F6}" sibTransId="{0566EE1C-29FA-47BF-B626-C1B0D9783129}"/>
    <dgm:cxn modelId="{02A53787-0EBA-4A4B-9CF6-492D0B45047F}" type="presOf" srcId="{FA51F49A-A978-497F-952F-B54062E34685}" destId="{EDBECB98-30D5-4FCE-A5BC-ACBB2D5EE40F}" srcOrd="0" destOrd="0" presId="urn:microsoft.com/office/officeart/2005/8/layout/hList2"/>
    <dgm:cxn modelId="{F1580F0A-C2BE-42AE-8601-F912C5AF9DE7}" type="presOf" srcId="{75B73D4B-5F38-45DE-9EB3-E63563440BE3}" destId="{8417EC7D-F698-4E8C-9E9C-41F78F26B42B}" srcOrd="0" destOrd="4" presId="urn:microsoft.com/office/officeart/2005/8/layout/hList2"/>
    <dgm:cxn modelId="{0F0CB80D-8591-4FE8-81B0-3A1638CD41D7}" type="presOf" srcId="{B4C6C289-9CDE-439A-A19A-7ECA5FD80387}" destId="{7900A172-3C74-4EF8-81BE-A696C1A0D2F8}" srcOrd="0" destOrd="0" presId="urn:microsoft.com/office/officeart/2005/8/layout/hList2"/>
    <dgm:cxn modelId="{72CFC5B7-B971-4CF9-BA08-10F0A5026234}" srcId="{B4C6C289-9CDE-439A-A19A-7ECA5FD80387}" destId="{FA51F49A-A978-497F-952F-B54062E34685}" srcOrd="2" destOrd="0" parTransId="{90BA5DD5-1B04-4480-A899-DD1F26AF3AE6}" sibTransId="{F4860F9A-41F8-4207-B5F6-B357D0D74859}"/>
    <dgm:cxn modelId="{9228392F-F4B3-4E46-BCEE-718685570503}" srcId="{9D0F95BD-933F-4758-8037-2C3988794B83}" destId="{75B73D4B-5F38-45DE-9EB3-E63563440BE3}" srcOrd="4" destOrd="0" parTransId="{6F57B06C-AF31-49EE-8B4A-17B301573A77}" sibTransId="{4F42B60A-7D71-43C2-A31E-B0F452243A85}"/>
    <dgm:cxn modelId="{A5699ADB-EEFD-4ECD-BAE8-2B9DE1AEFB94}" type="presParOf" srcId="{7900A172-3C74-4EF8-81BE-A696C1A0D2F8}" destId="{D1A2E90B-4F9E-4811-8ABF-314E634B49EF}" srcOrd="0" destOrd="0" presId="urn:microsoft.com/office/officeart/2005/8/layout/hList2"/>
    <dgm:cxn modelId="{A496931D-0DC1-46B6-88FB-3B99EA6F41AB}" type="presParOf" srcId="{D1A2E90B-4F9E-4811-8ABF-314E634B49EF}" destId="{082C4A68-7A77-4A98-A1E5-0C11CD4BB2B1}" srcOrd="0" destOrd="0" presId="urn:microsoft.com/office/officeart/2005/8/layout/hList2"/>
    <dgm:cxn modelId="{C5520F7E-C383-4B02-BF23-7BFBE72E7550}" type="presParOf" srcId="{D1A2E90B-4F9E-4811-8ABF-314E634B49EF}" destId="{FD5B6119-0D16-484F-ACD1-E79DF8324B18}" srcOrd="1" destOrd="0" presId="urn:microsoft.com/office/officeart/2005/8/layout/hList2"/>
    <dgm:cxn modelId="{2D75E0C1-DC25-4290-AE58-0749BDDCD0A1}" type="presParOf" srcId="{D1A2E90B-4F9E-4811-8ABF-314E634B49EF}" destId="{B3A6A67D-749F-4DD4-A702-0278D7E13FC5}" srcOrd="2" destOrd="0" presId="urn:microsoft.com/office/officeart/2005/8/layout/hList2"/>
    <dgm:cxn modelId="{99DF7524-129C-4F68-92F4-6260CBD379A4}" type="presParOf" srcId="{7900A172-3C74-4EF8-81BE-A696C1A0D2F8}" destId="{CC7DCF65-713D-4C74-BD42-1DDA3F13DD23}" srcOrd="1" destOrd="0" presId="urn:microsoft.com/office/officeart/2005/8/layout/hList2"/>
    <dgm:cxn modelId="{5B9AF754-4441-483A-A6C7-C19E04846A81}" type="presParOf" srcId="{7900A172-3C74-4EF8-81BE-A696C1A0D2F8}" destId="{865A6AA5-D917-4C64-A685-13CA880C0392}" srcOrd="2" destOrd="0" presId="urn:microsoft.com/office/officeart/2005/8/layout/hList2"/>
    <dgm:cxn modelId="{814E1A33-61AA-4F49-9714-11305E979C83}" type="presParOf" srcId="{865A6AA5-D917-4C64-A685-13CA880C0392}" destId="{A4EE7445-FEA0-476F-9C7B-B878965BB2E1}" srcOrd="0" destOrd="0" presId="urn:microsoft.com/office/officeart/2005/8/layout/hList2"/>
    <dgm:cxn modelId="{DB06A041-3B15-48F2-9C4F-056192F6A655}" type="presParOf" srcId="{865A6AA5-D917-4C64-A685-13CA880C0392}" destId="{8417EC7D-F698-4E8C-9E9C-41F78F26B42B}" srcOrd="1" destOrd="0" presId="urn:microsoft.com/office/officeart/2005/8/layout/hList2"/>
    <dgm:cxn modelId="{2A5F7F01-6B67-476E-A91B-2DC87BAAC80E}" type="presParOf" srcId="{865A6AA5-D917-4C64-A685-13CA880C0392}" destId="{E7E0B4AD-C6E8-4A19-A603-1394DBB04751}" srcOrd="2" destOrd="0" presId="urn:microsoft.com/office/officeart/2005/8/layout/hList2"/>
    <dgm:cxn modelId="{867726BE-07CF-4F28-86C0-602CF2063DDA}" type="presParOf" srcId="{7900A172-3C74-4EF8-81BE-A696C1A0D2F8}" destId="{3EEC60D9-C32F-4BCE-937C-1F13E237EF56}" srcOrd="3" destOrd="0" presId="urn:microsoft.com/office/officeart/2005/8/layout/hList2"/>
    <dgm:cxn modelId="{79E7CF18-6634-4386-9C34-7477811EA566}" type="presParOf" srcId="{7900A172-3C74-4EF8-81BE-A696C1A0D2F8}" destId="{0686872E-E806-4E60-8CEC-E6B33BE68D54}" srcOrd="4" destOrd="0" presId="urn:microsoft.com/office/officeart/2005/8/layout/hList2"/>
    <dgm:cxn modelId="{7324569B-69DA-47FC-84B8-B2793F2DF681}" type="presParOf" srcId="{0686872E-E806-4E60-8CEC-E6B33BE68D54}" destId="{20B712B5-EEA6-428B-85C5-B81166800CD6}" srcOrd="0" destOrd="0" presId="urn:microsoft.com/office/officeart/2005/8/layout/hList2"/>
    <dgm:cxn modelId="{C8AF3374-1EF3-4431-B308-BEC425899C91}" type="presParOf" srcId="{0686872E-E806-4E60-8CEC-E6B33BE68D54}" destId="{9337D1B1-73EC-4AC5-A209-0B1E80F43883}" srcOrd="1" destOrd="0" presId="urn:microsoft.com/office/officeart/2005/8/layout/hList2"/>
    <dgm:cxn modelId="{5CED2A91-98FC-4D79-8BDF-3CDC22885265}" type="presParOf" srcId="{0686872E-E806-4E60-8CEC-E6B33BE68D54}" destId="{EDBECB98-30D5-4FCE-A5BC-ACBB2D5EE40F}" srcOrd="2" destOrd="0" presId="urn:microsoft.com/office/officeart/2005/8/layout/h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0CED4B7-7879-4FD9-ABDB-D9386782CA4E}" type="doc">
      <dgm:prSet loTypeId="urn:microsoft.com/office/officeart/2005/8/layout/b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100C406-FE35-481C-BC63-38CB1502138D}">
      <dgm:prSet phldrT="[Текст]" custT="1"/>
      <dgm:spPr/>
      <dgm:t>
        <a:bodyPr/>
        <a:lstStyle/>
        <a:p>
          <a:pPr algn="ctr"/>
          <a:r>
            <a:rPr lang="ru-RU" sz="1800" b="1" i="1" u="sng" dirty="0" smtClean="0">
              <a:solidFill>
                <a:srgbClr val="FFFF00"/>
              </a:solidFill>
            </a:rPr>
            <a:t>Производство</a:t>
          </a:r>
          <a:endParaRPr lang="ru-RU" sz="1800" b="1" i="1" u="sng" dirty="0">
            <a:solidFill>
              <a:srgbClr val="FFFF00"/>
            </a:solidFill>
          </a:endParaRPr>
        </a:p>
      </dgm:t>
    </dgm:pt>
    <dgm:pt modelId="{214CE986-A583-4CA6-B87C-473FB3F8A6CB}" type="parTrans" cxnId="{A1D28D89-AAC2-466E-BD34-B9413A15AA17}">
      <dgm:prSet/>
      <dgm:spPr/>
      <dgm:t>
        <a:bodyPr/>
        <a:lstStyle/>
        <a:p>
          <a:endParaRPr lang="ru-RU"/>
        </a:p>
      </dgm:t>
    </dgm:pt>
    <dgm:pt modelId="{CC50558D-A2EF-4B19-9A17-5095AE5E5119}" type="sibTrans" cxnId="{A1D28D89-AAC2-466E-BD34-B9413A15AA17}">
      <dgm:prSet/>
      <dgm:spPr/>
      <dgm:t>
        <a:bodyPr/>
        <a:lstStyle/>
        <a:p>
          <a:endParaRPr lang="ru-RU"/>
        </a:p>
      </dgm:t>
    </dgm:pt>
    <dgm:pt modelId="{7E691A63-613A-4346-A91C-14070F055319}">
      <dgm:prSet phldrT="[Текст]" custT="1"/>
      <dgm:spPr/>
      <dgm:t>
        <a:bodyPr/>
        <a:lstStyle/>
        <a:p>
          <a:pPr algn="ctr"/>
          <a:r>
            <a:rPr lang="ru-RU" sz="1500" b="1" i="1" u="sng" dirty="0" smtClean="0">
              <a:solidFill>
                <a:srgbClr val="FFFF00"/>
              </a:solidFill>
            </a:rPr>
            <a:t>Информационные </a:t>
          </a:r>
          <a:r>
            <a:rPr lang="ru-RU" sz="1800" b="1" i="1" u="sng" dirty="0" smtClean="0">
              <a:solidFill>
                <a:srgbClr val="FFFF00"/>
              </a:solidFill>
            </a:rPr>
            <a:t>технологии</a:t>
          </a:r>
          <a:endParaRPr lang="ru-RU" sz="1800" b="1" i="1" u="sng" dirty="0">
            <a:solidFill>
              <a:srgbClr val="FFFF00"/>
            </a:solidFill>
          </a:endParaRPr>
        </a:p>
      </dgm:t>
    </dgm:pt>
    <dgm:pt modelId="{EF497B7F-9BAA-4B42-B278-50465CBF6768}" type="parTrans" cxnId="{461D66C6-EF8A-495D-BBD8-D6C102929DAC}">
      <dgm:prSet/>
      <dgm:spPr/>
      <dgm:t>
        <a:bodyPr/>
        <a:lstStyle/>
        <a:p>
          <a:endParaRPr lang="ru-RU"/>
        </a:p>
      </dgm:t>
    </dgm:pt>
    <dgm:pt modelId="{3A4952B8-82F2-4656-9042-C3CC177DDF6F}" type="sibTrans" cxnId="{461D66C6-EF8A-495D-BBD8-D6C102929DAC}">
      <dgm:prSet/>
      <dgm:spPr/>
      <dgm:t>
        <a:bodyPr/>
        <a:lstStyle/>
        <a:p>
          <a:endParaRPr lang="ru-RU"/>
        </a:p>
      </dgm:t>
    </dgm:pt>
    <dgm:pt modelId="{92F82CD1-0333-4B4E-BA11-33DD92BD7431}">
      <dgm:prSet phldrT="[Текст]" custT="1"/>
      <dgm:spPr/>
      <dgm:t>
        <a:bodyPr/>
        <a:lstStyle/>
        <a:p>
          <a:pPr algn="ctr"/>
          <a:r>
            <a:rPr lang="ru-RU" sz="1550" b="1" i="1" u="sng" dirty="0" smtClean="0">
              <a:solidFill>
                <a:srgbClr val="FFFF00"/>
              </a:solidFill>
            </a:rPr>
            <a:t>Здравоохранение</a:t>
          </a:r>
          <a:endParaRPr lang="ru-RU" sz="1550" b="1" i="1" u="sng" dirty="0">
            <a:solidFill>
              <a:srgbClr val="FFFF00"/>
            </a:solidFill>
          </a:endParaRPr>
        </a:p>
      </dgm:t>
    </dgm:pt>
    <dgm:pt modelId="{848E8C29-A3C5-4A99-97FD-E93D61E2C49B}" type="parTrans" cxnId="{C09ED69E-57C7-40CD-9EB0-1B8F9CD143D8}">
      <dgm:prSet/>
      <dgm:spPr/>
      <dgm:t>
        <a:bodyPr/>
        <a:lstStyle/>
        <a:p>
          <a:endParaRPr lang="ru-RU"/>
        </a:p>
      </dgm:t>
    </dgm:pt>
    <dgm:pt modelId="{CC6BF151-C9A5-410D-B4CE-7DD22DF5A0FB}" type="sibTrans" cxnId="{C09ED69E-57C7-40CD-9EB0-1B8F9CD143D8}">
      <dgm:prSet/>
      <dgm:spPr/>
      <dgm:t>
        <a:bodyPr/>
        <a:lstStyle/>
        <a:p>
          <a:endParaRPr lang="ru-RU"/>
        </a:p>
      </dgm:t>
    </dgm:pt>
    <dgm:pt modelId="{F2C93858-7642-43B8-B482-AD1143DEE789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600" b="1" dirty="0" smtClean="0">
              <a:solidFill>
                <a:srgbClr val="C00000"/>
              </a:solidFill>
            </a:rPr>
            <a:t>Высокооплачиваема   </a:t>
          </a:r>
          <a:r>
            <a:rPr lang="ru-RU" sz="1600" dirty="0" smtClean="0"/>
            <a:t>        </a:t>
          </a:r>
          <a:r>
            <a:rPr lang="ru-RU" sz="1350" i="1" dirty="0" smtClean="0"/>
            <a:t>(1 место </a:t>
          </a:r>
          <a:r>
            <a:rPr lang="ru-RU" sz="1350" i="1" smtClean="0"/>
            <a:t>в рейтинге-                    36 </a:t>
          </a:r>
          <a:r>
            <a:rPr lang="ru-RU" sz="1350" i="1" dirty="0" smtClean="0"/>
            <a:t>тыс.руб. )</a:t>
          </a:r>
          <a:endParaRPr lang="ru-RU" sz="1350" i="1" dirty="0"/>
        </a:p>
      </dgm:t>
    </dgm:pt>
    <dgm:pt modelId="{77CD836E-28C9-4A08-8AC4-89DFB63863E8}" type="parTrans" cxnId="{91932422-7749-41A5-8A59-4530B8B78EF4}">
      <dgm:prSet/>
      <dgm:spPr/>
      <dgm:t>
        <a:bodyPr/>
        <a:lstStyle/>
        <a:p>
          <a:endParaRPr lang="ru-RU"/>
        </a:p>
      </dgm:t>
    </dgm:pt>
    <dgm:pt modelId="{493587A9-BAAE-46EA-A66E-C4FE6C6D1B88}" type="sibTrans" cxnId="{91932422-7749-41A5-8A59-4530B8B78EF4}">
      <dgm:prSet/>
      <dgm:spPr/>
      <dgm:t>
        <a:bodyPr/>
        <a:lstStyle/>
        <a:p>
          <a:endParaRPr lang="ru-RU"/>
        </a:p>
      </dgm:t>
    </dgm:pt>
    <dgm:pt modelId="{D3E27A54-A173-45DF-88DB-8B12BC2255A3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1600" b="1" dirty="0" smtClean="0">
              <a:solidFill>
                <a:srgbClr val="C00000"/>
              </a:solidFill>
            </a:rPr>
            <a:t>Востребована   </a:t>
          </a:r>
          <a:r>
            <a:rPr lang="ru-RU" sz="1600" dirty="0" smtClean="0"/>
            <a:t>                          </a:t>
          </a:r>
          <a:r>
            <a:rPr lang="ru-RU" sz="1400" i="1" dirty="0" smtClean="0"/>
            <a:t>( 4 место в рейтинге )</a:t>
          </a:r>
          <a:endParaRPr lang="ru-RU" sz="1600" i="1" dirty="0"/>
        </a:p>
      </dgm:t>
    </dgm:pt>
    <dgm:pt modelId="{9A0FA249-750A-4BB8-8F8A-2FE1CF2D3B75}" type="parTrans" cxnId="{652768E6-8181-44E3-9A54-CF6F60D332FF}">
      <dgm:prSet/>
      <dgm:spPr/>
      <dgm:t>
        <a:bodyPr/>
        <a:lstStyle/>
        <a:p>
          <a:endParaRPr lang="ru-RU"/>
        </a:p>
      </dgm:t>
    </dgm:pt>
    <dgm:pt modelId="{D1046FD2-8955-4DBB-BA61-C34667EE6596}" type="sibTrans" cxnId="{652768E6-8181-44E3-9A54-CF6F60D332FF}">
      <dgm:prSet/>
      <dgm:spPr/>
      <dgm:t>
        <a:bodyPr/>
        <a:lstStyle/>
        <a:p>
          <a:endParaRPr lang="ru-RU"/>
        </a:p>
      </dgm:t>
    </dgm:pt>
    <dgm:pt modelId="{0A17FED6-7CDB-4C9A-A61C-0E4678BC8FDA}">
      <dgm:prSet/>
      <dgm:spPr/>
      <dgm:t>
        <a:bodyPr/>
        <a:lstStyle/>
        <a:p>
          <a:pPr algn="ctr">
            <a:lnSpc>
              <a:spcPct val="150000"/>
            </a:lnSpc>
          </a:pPr>
          <a:r>
            <a:rPr lang="ru-RU" sz="1600" b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НО!!!  </a:t>
          </a:r>
          <a:r>
            <a:rPr lang="ru-RU" sz="1600" smtClean="0"/>
            <a:t>Непопулярна</a:t>
          </a:r>
          <a:endParaRPr lang="ru-RU" sz="1600" dirty="0"/>
        </a:p>
      </dgm:t>
    </dgm:pt>
    <dgm:pt modelId="{3632E908-5B3B-412A-BDAD-75CD7AFBD321}" type="parTrans" cxnId="{110A892A-D7CB-4723-8030-DC173696723B}">
      <dgm:prSet/>
      <dgm:spPr/>
      <dgm:t>
        <a:bodyPr/>
        <a:lstStyle/>
        <a:p>
          <a:endParaRPr lang="ru-RU"/>
        </a:p>
      </dgm:t>
    </dgm:pt>
    <dgm:pt modelId="{E4F32F91-C687-42B1-8783-40106FEA98B5}" type="sibTrans" cxnId="{110A892A-D7CB-4723-8030-DC173696723B}">
      <dgm:prSet/>
      <dgm:spPr/>
      <dgm:t>
        <a:bodyPr/>
        <a:lstStyle/>
        <a:p>
          <a:endParaRPr lang="ru-RU"/>
        </a:p>
      </dgm:t>
    </dgm:pt>
    <dgm:pt modelId="{CDA4E017-76B9-42FD-858F-57EA1EED1329}">
      <dgm:prSet custT="1"/>
      <dgm:spPr/>
      <dgm:t>
        <a:bodyPr/>
        <a:lstStyle/>
        <a:p>
          <a:pPr algn="ctr"/>
          <a:r>
            <a:rPr lang="ru-RU" sz="1700" b="1" dirty="0" smtClean="0">
              <a:solidFill>
                <a:srgbClr val="00B050"/>
              </a:solidFill>
            </a:rPr>
            <a:t>Популярна  </a:t>
          </a:r>
          <a:r>
            <a:rPr lang="ru-RU" sz="1800" dirty="0" smtClean="0"/>
            <a:t>   </a:t>
          </a:r>
          <a:r>
            <a:rPr lang="ru-RU" sz="2000" dirty="0" smtClean="0"/>
            <a:t>              </a:t>
          </a:r>
          <a:r>
            <a:rPr lang="ru-RU" sz="1550" i="1" dirty="0" smtClean="0"/>
            <a:t>(4 место рейтинга)</a:t>
          </a:r>
          <a:endParaRPr lang="ru-RU" sz="1550" i="1" dirty="0"/>
        </a:p>
      </dgm:t>
    </dgm:pt>
    <dgm:pt modelId="{011936FB-3AC7-4C16-820C-D8DBE684688A}" type="parTrans" cxnId="{59897699-C888-431C-B13A-A88D6F87A599}">
      <dgm:prSet/>
      <dgm:spPr/>
      <dgm:t>
        <a:bodyPr/>
        <a:lstStyle/>
        <a:p>
          <a:endParaRPr lang="ru-RU"/>
        </a:p>
      </dgm:t>
    </dgm:pt>
    <dgm:pt modelId="{F5A0EEE8-10CF-4B98-90DA-F3794F6774F3}" type="sibTrans" cxnId="{59897699-C888-431C-B13A-A88D6F87A599}">
      <dgm:prSet/>
      <dgm:spPr/>
      <dgm:t>
        <a:bodyPr/>
        <a:lstStyle/>
        <a:p>
          <a:endParaRPr lang="ru-RU"/>
        </a:p>
      </dgm:t>
    </dgm:pt>
    <dgm:pt modelId="{A3485130-7500-42BB-82B4-8AE60C5160CC}">
      <dgm:prSet/>
      <dgm:spPr/>
      <dgm:t>
        <a:bodyPr/>
        <a:lstStyle/>
        <a:p>
          <a:pPr algn="l"/>
          <a:endParaRPr lang="ru-RU" sz="2200" dirty="0"/>
        </a:p>
      </dgm:t>
    </dgm:pt>
    <dgm:pt modelId="{0F6FA080-CD1A-4E16-8298-6CFC544663D0}" type="parTrans" cxnId="{3072D130-B4D9-46F6-B968-67E342E4B749}">
      <dgm:prSet/>
      <dgm:spPr/>
      <dgm:t>
        <a:bodyPr/>
        <a:lstStyle/>
        <a:p>
          <a:endParaRPr lang="ru-RU"/>
        </a:p>
      </dgm:t>
    </dgm:pt>
    <dgm:pt modelId="{6BB531DC-EB5B-4F42-9FA5-995CA548F29E}" type="sibTrans" cxnId="{3072D130-B4D9-46F6-B968-67E342E4B749}">
      <dgm:prSet/>
      <dgm:spPr/>
      <dgm:t>
        <a:bodyPr/>
        <a:lstStyle/>
        <a:p>
          <a:endParaRPr lang="ru-RU"/>
        </a:p>
      </dgm:t>
    </dgm:pt>
    <dgm:pt modelId="{46011C2C-4147-4092-B58F-614B3A58E028}">
      <dgm:prSet custT="1"/>
      <dgm:spPr/>
      <dgm:t>
        <a:bodyPr/>
        <a:lstStyle/>
        <a:p>
          <a:pPr algn="ctr"/>
          <a:r>
            <a:rPr lang="ru-RU" sz="1700" b="1" dirty="0" smtClean="0">
              <a:solidFill>
                <a:srgbClr val="00B050"/>
              </a:solidFill>
            </a:rPr>
            <a:t>Востребована </a:t>
          </a:r>
          <a:r>
            <a:rPr lang="ru-RU" sz="1750" b="1" dirty="0" smtClean="0">
              <a:solidFill>
                <a:srgbClr val="00B050"/>
              </a:solidFill>
            </a:rPr>
            <a:t> </a:t>
          </a:r>
          <a:r>
            <a:rPr lang="ru-RU" sz="2000" dirty="0" smtClean="0"/>
            <a:t>          </a:t>
          </a:r>
          <a:r>
            <a:rPr lang="ru-RU" sz="1550" i="1" dirty="0" smtClean="0"/>
            <a:t>(3 место рейтинга)</a:t>
          </a:r>
          <a:endParaRPr lang="ru-RU" sz="1550" i="1" dirty="0"/>
        </a:p>
      </dgm:t>
    </dgm:pt>
    <dgm:pt modelId="{49E06AE6-7EDB-4D1E-BA6E-0E4F253B5E01}" type="parTrans" cxnId="{51F36352-D0A2-41CC-AFCA-A8AAE7B9118F}">
      <dgm:prSet/>
      <dgm:spPr/>
      <dgm:t>
        <a:bodyPr/>
        <a:lstStyle/>
        <a:p>
          <a:endParaRPr lang="ru-RU"/>
        </a:p>
      </dgm:t>
    </dgm:pt>
    <dgm:pt modelId="{1C519A6B-A5C7-4DB9-8E6A-D07D34AE7C8C}" type="sibTrans" cxnId="{51F36352-D0A2-41CC-AFCA-A8AAE7B9118F}">
      <dgm:prSet/>
      <dgm:spPr/>
      <dgm:t>
        <a:bodyPr/>
        <a:lstStyle/>
        <a:p>
          <a:endParaRPr lang="ru-RU"/>
        </a:p>
      </dgm:t>
    </dgm:pt>
    <dgm:pt modelId="{8D74085E-8EE9-43EC-9FAB-AE1B8F99EB30}">
      <dgm:prSet custT="1"/>
      <dgm:spPr/>
      <dgm:t>
        <a:bodyPr/>
        <a:lstStyle/>
        <a:p>
          <a:pPr algn="ctr"/>
          <a:r>
            <a:rPr lang="ru-RU" sz="1700" b="1" dirty="0" smtClean="0">
              <a:solidFill>
                <a:srgbClr val="00B050"/>
              </a:solidFill>
            </a:rPr>
            <a:t>Средняя зарплата </a:t>
          </a:r>
          <a:r>
            <a:rPr lang="ru-RU" sz="1750" b="1" dirty="0" smtClean="0">
              <a:solidFill>
                <a:srgbClr val="00B050"/>
              </a:solidFill>
            </a:rPr>
            <a:t>     </a:t>
          </a:r>
          <a:r>
            <a:rPr lang="ru-RU" sz="1400" i="1" dirty="0" smtClean="0"/>
            <a:t>(23 </a:t>
          </a:r>
          <a:r>
            <a:rPr lang="ru-RU" sz="1400" i="1" dirty="0" err="1" smtClean="0"/>
            <a:t>тыс.руб</a:t>
          </a:r>
          <a:r>
            <a:rPr lang="ru-RU" sz="1400" i="1" dirty="0" smtClean="0"/>
            <a:t>)</a:t>
          </a:r>
          <a:endParaRPr lang="ru-RU" sz="2000" i="1" dirty="0"/>
        </a:p>
      </dgm:t>
    </dgm:pt>
    <dgm:pt modelId="{6CEE602B-D00A-448F-B1EF-8872EB55F9A3}" type="parTrans" cxnId="{F58ED9D1-D4D9-48BD-BB41-81E80491739D}">
      <dgm:prSet/>
      <dgm:spPr/>
      <dgm:t>
        <a:bodyPr/>
        <a:lstStyle/>
        <a:p>
          <a:endParaRPr lang="ru-RU"/>
        </a:p>
      </dgm:t>
    </dgm:pt>
    <dgm:pt modelId="{8842486A-D899-4390-9527-F3791F2980BF}" type="sibTrans" cxnId="{F58ED9D1-D4D9-48BD-BB41-81E80491739D}">
      <dgm:prSet/>
      <dgm:spPr/>
      <dgm:t>
        <a:bodyPr/>
        <a:lstStyle/>
        <a:p>
          <a:endParaRPr lang="ru-RU"/>
        </a:p>
      </dgm:t>
    </dgm:pt>
    <dgm:pt modelId="{9AF82032-D1B0-40EA-AC31-C6F97CAC4E5A}">
      <dgm:prSet custT="1"/>
      <dgm:spPr/>
      <dgm:t>
        <a:bodyPr/>
        <a:lstStyle/>
        <a:p>
          <a:pPr algn="ctr"/>
          <a:r>
            <a:rPr lang="ru-RU" sz="1600" b="1" dirty="0" smtClean="0">
              <a:solidFill>
                <a:srgbClr val="7030A0"/>
              </a:solidFill>
            </a:rPr>
            <a:t>Популярна       </a:t>
          </a:r>
          <a:r>
            <a:rPr lang="ru-RU" sz="1600" dirty="0" smtClean="0"/>
            <a:t>               </a:t>
          </a:r>
          <a:r>
            <a:rPr lang="ru-RU" sz="1550" i="1" dirty="0" smtClean="0"/>
            <a:t>(1 место в рейтинге)</a:t>
          </a:r>
          <a:endParaRPr lang="ru-RU" sz="1550" i="1" dirty="0"/>
        </a:p>
      </dgm:t>
    </dgm:pt>
    <dgm:pt modelId="{5A90216A-E985-482D-9244-D5F01C718B4E}" type="parTrans" cxnId="{85220C55-E02E-44C9-A111-87711A519E89}">
      <dgm:prSet/>
      <dgm:spPr/>
      <dgm:t>
        <a:bodyPr/>
        <a:lstStyle/>
        <a:p>
          <a:endParaRPr lang="ru-RU"/>
        </a:p>
      </dgm:t>
    </dgm:pt>
    <dgm:pt modelId="{7B627E9F-184B-46B3-8DCE-FB8DE35D1F13}" type="sibTrans" cxnId="{85220C55-E02E-44C9-A111-87711A519E89}">
      <dgm:prSet/>
      <dgm:spPr/>
      <dgm:t>
        <a:bodyPr/>
        <a:lstStyle/>
        <a:p>
          <a:endParaRPr lang="ru-RU"/>
        </a:p>
      </dgm:t>
    </dgm:pt>
    <dgm:pt modelId="{D81ECB7E-E2AD-4A4E-93B6-EFCB55A9A45D}">
      <dgm:prSet custT="1"/>
      <dgm:spPr/>
      <dgm:t>
        <a:bodyPr/>
        <a:lstStyle/>
        <a:p>
          <a:pPr algn="ctr"/>
          <a:r>
            <a:rPr lang="ru-RU" sz="1600" b="1" smtClean="0">
              <a:solidFill>
                <a:srgbClr val="7030A0"/>
              </a:solidFill>
            </a:rPr>
            <a:t>Средняя зарплата  </a:t>
          </a:r>
          <a:r>
            <a:rPr lang="ru-RU" sz="1600" smtClean="0"/>
            <a:t>                     </a:t>
          </a:r>
          <a:r>
            <a:rPr lang="ru-RU" sz="1550" i="1" smtClean="0"/>
            <a:t>(23  тыс. руб.)</a:t>
          </a:r>
          <a:endParaRPr lang="ru-RU" sz="1550" i="1" dirty="0"/>
        </a:p>
      </dgm:t>
    </dgm:pt>
    <dgm:pt modelId="{E1D79EF9-F54D-4C29-8A25-358F14BAE931}" type="parTrans" cxnId="{CCAA82FC-103D-41C6-93A7-FDFE2C247E0A}">
      <dgm:prSet/>
      <dgm:spPr/>
      <dgm:t>
        <a:bodyPr/>
        <a:lstStyle/>
        <a:p>
          <a:endParaRPr lang="ru-RU"/>
        </a:p>
      </dgm:t>
    </dgm:pt>
    <dgm:pt modelId="{BFA86076-E15B-4D90-90B2-D8DAF2369C45}" type="sibTrans" cxnId="{CCAA82FC-103D-41C6-93A7-FDFE2C247E0A}">
      <dgm:prSet/>
      <dgm:spPr/>
      <dgm:t>
        <a:bodyPr/>
        <a:lstStyle/>
        <a:p>
          <a:endParaRPr lang="ru-RU"/>
        </a:p>
      </dgm:t>
    </dgm:pt>
    <dgm:pt modelId="{25467D62-5D69-4708-ABCD-DAD4789B22C6}">
      <dgm:prSet/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НО!!!                              </a:t>
          </a:r>
          <a:r>
            <a:rPr lang="ru-RU" sz="1600" b="1" dirty="0" smtClean="0">
              <a:solidFill>
                <a:srgbClr val="7030A0"/>
              </a:solidFill>
            </a:rPr>
            <a:t>Не востребована</a:t>
          </a:r>
          <a:endParaRPr lang="ru-RU" sz="1600" i="1" dirty="0"/>
        </a:p>
      </dgm:t>
    </dgm:pt>
    <dgm:pt modelId="{A2E0051D-2243-41A4-9853-61654BDC4471}" type="parTrans" cxnId="{C8D4D860-476A-4B14-951B-00FCDF7EEE52}">
      <dgm:prSet/>
      <dgm:spPr/>
      <dgm:t>
        <a:bodyPr/>
        <a:lstStyle/>
        <a:p>
          <a:endParaRPr lang="ru-RU"/>
        </a:p>
      </dgm:t>
    </dgm:pt>
    <dgm:pt modelId="{EACE252A-710B-43DB-9981-A43FFF19305F}" type="sibTrans" cxnId="{C8D4D860-476A-4B14-951B-00FCDF7EEE52}">
      <dgm:prSet/>
      <dgm:spPr/>
      <dgm:t>
        <a:bodyPr/>
        <a:lstStyle/>
        <a:p>
          <a:endParaRPr lang="ru-RU"/>
        </a:p>
      </dgm:t>
    </dgm:pt>
    <dgm:pt modelId="{57E7FAC9-CAB1-451C-82AE-CDA30A9DAFD8}" type="pres">
      <dgm:prSet presAssocID="{F0CED4B7-7879-4FD9-ABDB-D9386782CA4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4C2C00-852A-4BEB-85E7-14A1054CD28C}" type="pres">
      <dgm:prSet presAssocID="{5100C406-FE35-481C-BC63-38CB1502138D}" presName="compNode" presStyleCnt="0"/>
      <dgm:spPr/>
    </dgm:pt>
    <dgm:pt modelId="{0CA49DD6-A464-4450-B32B-B88F0414F630}" type="pres">
      <dgm:prSet presAssocID="{5100C406-FE35-481C-BC63-38CB1502138D}" presName="childRect" presStyleLbl="bgAcc1" presStyleIdx="0" presStyleCnt="3" custScaleX="109769" custScaleY="97578" custLinFactNeighborX="-242" custLinFactNeighborY="-1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5F95C-6DBC-4C5D-A1B7-4FD21A70124D}" type="pres">
      <dgm:prSet presAssocID="{5100C406-FE35-481C-BC63-38CB150213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8F6-8098-4A4F-A9FE-81FED667E260}" type="pres">
      <dgm:prSet presAssocID="{5100C406-FE35-481C-BC63-38CB1502138D}" presName="parentRect" presStyleLbl="alignNode1" presStyleIdx="0" presStyleCnt="3" custScaleX="109930" custLinFactNeighborX="-3162" custLinFactNeighborY="-5955"/>
      <dgm:spPr/>
      <dgm:t>
        <a:bodyPr/>
        <a:lstStyle/>
        <a:p>
          <a:endParaRPr lang="ru-RU"/>
        </a:p>
      </dgm:t>
    </dgm:pt>
    <dgm:pt modelId="{83CBD8C6-29E3-4731-99A8-0F76C2290359}" type="pres">
      <dgm:prSet presAssocID="{5100C406-FE35-481C-BC63-38CB1502138D}" presName="adorn" presStyleLbl="fgAccFollowNode1" presStyleIdx="0" presStyleCnt="3" custScaleX="134826" custScaleY="93457" custLinFactNeighborX="-6045" custLinFactNeighborY="8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8A5511F-151B-4DDD-A44C-F0F116BCB24F}" type="pres">
      <dgm:prSet presAssocID="{CC50558D-A2EF-4B19-9A17-5095AE5E511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7D7AEEE-9BA1-4864-BACD-71067BCC603D}" type="pres">
      <dgm:prSet presAssocID="{7E691A63-613A-4346-A91C-14070F055319}" presName="compNode" presStyleCnt="0"/>
      <dgm:spPr/>
    </dgm:pt>
    <dgm:pt modelId="{CDF9EEF3-AF3A-45CD-9D8C-04BF1D617134}" type="pres">
      <dgm:prSet presAssocID="{7E691A63-613A-4346-A91C-14070F055319}" presName="childRect" presStyleLbl="bgAcc1" presStyleIdx="1" presStyleCnt="3" custScaleY="99212" custLinFactNeighborX="-464" custLinFactNeighborY="-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B7E38-6DB0-498F-AF99-E9E95F47A505}" type="pres">
      <dgm:prSet presAssocID="{7E691A63-613A-4346-A91C-14070F05531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7E1657-7EA9-443C-9F7D-5C116E27AE0B}" type="pres">
      <dgm:prSet presAssocID="{7E691A63-613A-4346-A91C-14070F055319}" presName="parentRect" presStyleLbl="alignNode1" presStyleIdx="1" presStyleCnt="3" custScaleX="103211" custLinFactNeighborX="2181" custLinFactNeighborY="-3078"/>
      <dgm:spPr/>
      <dgm:t>
        <a:bodyPr/>
        <a:lstStyle/>
        <a:p>
          <a:endParaRPr lang="ru-RU"/>
        </a:p>
      </dgm:t>
    </dgm:pt>
    <dgm:pt modelId="{C83C405A-F373-4B88-9EEE-E4DB3044B31A}" type="pres">
      <dgm:prSet presAssocID="{7E691A63-613A-4346-A91C-14070F055319}" presName="adorn" presStyleLbl="fgAccFollowNode1" presStyleIdx="1" presStyleCnt="3" custScaleX="15371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D75258A-A68C-4A9E-81D5-62D98F7812F6}" type="pres">
      <dgm:prSet presAssocID="{3A4952B8-82F2-4656-9042-C3CC177DDF6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DC0EEFD-9637-49FB-8110-A4A3BA22DEF0}" type="pres">
      <dgm:prSet presAssocID="{92F82CD1-0333-4B4E-BA11-33DD92BD7431}" presName="compNode" presStyleCnt="0"/>
      <dgm:spPr/>
    </dgm:pt>
    <dgm:pt modelId="{F0DF0E36-739A-4063-BE8F-6ED3B3B75158}" type="pres">
      <dgm:prSet presAssocID="{92F82CD1-0333-4B4E-BA11-33DD92BD7431}" presName="childRect" presStyleLbl="bgAcc1" presStyleIdx="2" presStyleCnt="3" custScaleY="96920" custLinFactNeighborX="2108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2548A-4BA8-4FBB-9133-217D1356949B}" type="pres">
      <dgm:prSet presAssocID="{92F82CD1-0333-4B4E-BA11-33DD92BD743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D33C6-E43F-4C62-9341-6EA8D672709E}" type="pres">
      <dgm:prSet presAssocID="{92F82CD1-0333-4B4E-BA11-33DD92BD7431}" presName="parentRect" presStyleLbl="alignNode1" presStyleIdx="2" presStyleCnt="3" custScaleY="74151" custLinFactNeighborX="2108" custLinFactNeighborY="-22368"/>
      <dgm:spPr/>
      <dgm:t>
        <a:bodyPr/>
        <a:lstStyle/>
        <a:p>
          <a:endParaRPr lang="ru-RU"/>
        </a:p>
      </dgm:t>
    </dgm:pt>
    <dgm:pt modelId="{D2B1E6AF-FC71-446B-94CC-75B9A27A20F5}" type="pres">
      <dgm:prSet presAssocID="{92F82CD1-0333-4B4E-BA11-33DD92BD7431}" presName="adorn" presStyleLbl="fgAccFollowNod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072D130-B4D9-46F6-B968-67E342E4B749}" srcId="{7E691A63-613A-4346-A91C-14070F055319}" destId="{A3485130-7500-42BB-82B4-8AE60C5160CC}" srcOrd="3" destOrd="0" parTransId="{0F6FA080-CD1A-4E16-8298-6CFC544663D0}" sibTransId="{6BB531DC-EB5B-4F42-9FA5-995CA548F29E}"/>
    <dgm:cxn modelId="{110A892A-D7CB-4723-8030-DC173696723B}" srcId="{5100C406-FE35-481C-BC63-38CB1502138D}" destId="{0A17FED6-7CDB-4C9A-A61C-0E4678BC8FDA}" srcOrd="2" destOrd="0" parTransId="{3632E908-5B3B-412A-BDAD-75CD7AFBD321}" sibTransId="{E4F32F91-C687-42B1-8783-40106FEA98B5}"/>
    <dgm:cxn modelId="{60906DE4-1CDF-4D9B-856F-53EFD362975D}" type="presOf" srcId="{92F82CD1-0333-4B4E-BA11-33DD92BD7431}" destId="{C6B2548A-4BA8-4FBB-9133-217D1356949B}" srcOrd="0" destOrd="0" presId="urn:microsoft.com/office/officeart/2005/8/layout/bList2"/>
    <dgm:cxn modelId="{461D66C6-EF8A-495D-BBD8-D6C102929DAC}" srcId="{F0CED4B7-7879-4FD9-ABDB-D9386782CA4E}" destId="{7E691A63-613A-4346-A91C-14070F055319}" srcOrd="1" destOrd="0" parTransId="{EF497B7F-9BAA-4B42-B278-50465CBF6768}" sibTransId="{3A4952B8-82F2-4656-9042-C3CC177DDF6F}"/>
    <dgm:cxn modelId="{6F96CC44-3EF9-4092-BAAE-3F21C99F506C}" type="presOf" srcId="{92F82CD1-0333-4B4E-BA11-33DD92BD7431}" destId="{F3DD33C6-E43F-4C62-9341-6EA8D672709E}" srcOrd="1" destOrd="0" presId="urn:microsoft.com/office/officeart/2005/8/layout/bList2"/>
    <dgm:cxn modelId="{7E338BCE-A157-4DA4-8E2A-D173F6C5A61D}" type="presOf" srcId="{CC50558D-A2EF-4B19-9A17-5095AE5E5119}" destId="{58A5511F-151B-4DDD-A44C-F0F116BCB24F}" srcOrd="0" destOrd="0" presId="urn:microsoft.com/office/officeart/2005/8/layout/bList2"/>
    <dgm:cxn modelId="{F58ED9D1-D4D9-48BD-BB41-81E80491739D}" srcId="{7E691A63-613A-4346-A91C-14070F055319}" destId="{8D74085E-8EE9-43EC-9FAB-AE1B8F99EB30}" srcOrd="2" destOrd="0" parTransId="{6CEE602B-D00A-448F-B1EF-8872EB55F9A3}" sibTransId="{8842486A-D899-4390-9527-F3791F2980BF}"/>
    <dgm:cxn modelId="{6E4354F8-B484-47E5-BB89-EAD7B27138C0}" type="presOf" srcId="{F0CED4B7-7879-4FD9-ABDB-D9386782CA4E}" destId="{57E7FAC9-CAB1-451C-82AE-CDA30A9DAFD8}" srcOrd="0" destOrd="0" presId="urn:microsoft.com/office/officeart/2005/8/layout/bList2"/>
    <dgm:cxn modelId="{59897699-C888-431C-B13A-A88D6F87A599}" srcId="{7E691A63-613A-4346-A91C-14070F055319}" destId="{CDA4E017-76B9-42FD-858F-57EA1EED1329}" srcOrd="0" destOrd="0" parTransId="{011936FB-3AC7-4C16-820C-D8DBE684688A}" sibTransId="{F5A0EEE8-10CF-4B98-90DA-F3794F6774F3}"/>
    <dgm:cxn modelId="{4685EE4E-6047-40AE-AD9A-82D5A7542BE2}" type="presOf" srcId="{25467D62-5D69-4708-ABCD-DAD4789B22C6}" destId="{F0DF0E36-739A-4063-BE8F-6ED3B3B75158}" srcOrd="0" destOrd="2" presId="urn:microsoft.com/office/officeart/2005/8/layout/bList2"/>
    <dgm:cxn modelId="{C09ED69E-57C7-40CD-9EB0-1B8F9CD143D8}" srcId="{F0CED4B7-7879-4FD9-ABDB-D9386782CA4E}" destId="{92F82CD1-0333-4B4E-BA11-33DD92BD7431}" srcOrd="2" destOrd="0" parTransId="{848E8C29-A3C5-4A99-97FD-E93D61E2C49B}" sibTransId="{CC6BF151-C9A5-410D-B4CE-7DD22DF5A0FB}"/>
    <dgm:cxn modelId="{E2302A22-B849-4E8E-B0D2-6E6E8552C180}" type="presOf" srcId="{5100C406-FE35-481C-BC63-38CB1502138D}" destId="{07BF58F6-8098-4A4F-A9FE-81FED667E260}" srcOrd="1" destOrd="0" presId="urn:microsoft.com/office/officeart/2005/8/layout/bList2"/>
    <dgm:cxn modelId="{A1D28D89-AAC2-466E-BD34-B9413A15AA17}" srcId="{F0CED4B7-7879-4FD9-ABDB-D9386782CA4E}" destId="{5100C406-FE35-481C-BC63-38CB1502138D}" srcOrd="0" destOrd="0" parTransId="{214CE986-A583-4CA6-B87C-473FB3F8A6CB}" sibTransId="{CC50558D-A2EF-4B19-9A17-5095AE5E5119}"/>
    <dgm:cxn modelId="{091D3769-D747-440F-A3E8-2947C3D0F60B}" type="presOf" srcId="{D81ECB7E-E2AD-4A4E-93B6-EFCB55A9A45D}" destId="{F0DF0E36-739A-4063-BE8F-6ED3B3B75158}" srcOrd="0" destOrd="1" presId="urn:microsoft.com/office/officeart/2005/8/layout/bList2"/>
    <dgm:cxn modelId="{91932422-7749-41A5-8A59-4530B8B78EF4}" srcId="{5100C406-FE35-481C-BC63-38CB1502138D}" destId="{F2C93858-7642-43B8-B482-AD1143DEE789}" srcOrd="0" destOrd="0" parTransId="{77CD836E-28C9-4A08-8AC4-89DFB63863E8}" sibTransId="{493587A9-BAAE-46EA-A66E-C4FE6C6D1B88}"/>
    <dgm:cxn modelId="{51F36352-D0A2-41CC-AFCA-A8AAE7B9118F}" srcId="{7E691A63-613A-4346-A91C-14070F055319}" destId="{46011C2C-4147-4092-B58F-614B3A58E028}" srcOrd="1" destOrd="0" parTransId="{49E06AE6-7EDB-4D1E-BA6E-0E4F253B5E01}" sibTransId="{1C519A6B-A5C7-4DB9-8E6A-D07D34AE7C8C}"/>
    <dgm:cxn modelId="{652768E6-8181-44E3-9A54-CF6F60D332FF}" srcId="{5100C406-FE35-481C-BC63-38CB1502138D}" destId="{D3E27A54-A173-45DF-88DB-8B12BC2255A3}" srcOrd="1" destOrd="0" parTransId="{9A0FA249-750A-4BB8-8F8A-2FE1CF2D3B75}" sibTransId="{D1046FD2-8955-4DBB-BA61-C34667EE6596}"/>
    <dgm:cxn modelId="{7F51C75D-2800-474B-9DD0-972B37029E21}" type="presOf" srcId="{8D74085E-8EE9-43EC-9FAB-AE1B8F99EB30}" destId="{CDF9EEF3-AF3A-45CD-9D8C-04BF1D617134}" srcOrd="0" destOrd="2" presId="urn:microsoft.com/office/officeart/2005/8/layout/bList2"/>
    <dgm:cxn modelId="{C0A55126-524C-4EEA-8950-5A35A01F6044}" type="presOf" srcId="{CDA4E017-76B9-42FD-858F-57EA1EED1329}" destId="{CDF9EEF3-AF3A-45CD-9D8C-04BF1D617134}" srcOrd="0" destOrd="0" presId="urn:microsoft.com/office/officeart/2005/8/layout/bList2"/>
    <dgm:cxn modelId="{164877BB-B423-45CE-8D0A-A5E432E467EB}" type="presOf" srcId="{3A4952B8-82F2-4656-9042-C3CC177DDF6F}" destId="{7D75258A-A68C-4A9E-81D5-62D98F7812F6}" srcOrd="0" destOrd="0" presId="urn:microsoft.com/office/officeart/2005/8/layout/bList2"/>
    <dgm:cxn modelId="{85C0B3CB-E9E7-4A18-863D-BAB371C2FA29}" type="presOf" srcId="{9AF82032-D1B0-40EA-AC31-C6F97CAC4E5A}" destId="{F0DF0E36-739A-4063-BE8F-6ED3B3B75158}" srcOrd="0" destOrd="0" presId="urn:microsoft.com/office/officeart/2005/8/layout/bList2"/>
    <dgm:cxn modelId="{5FBF28AA-4256-417C-8152-7015DF07F19D}" type="presOf" srcId="{7E691A63-613A-4346-A91C-14070F055319}" destId="{E87E1657-7EA9-443C-9F7D-5C116E27AE0B}" srcOrd="1" destOrd="0" presId="urn:microsoft.com/office/officeart/2005/8/layout/bList2"/>
    <dgm:cxn modelId="{C8D4D860-476A-4B14-951B-00FCDF7EEE52}" srcId="{92F82CD1-0333-4B4E-BA11-33DD92BD7431}" destId="{25467D62-5D69-4708-ABCD-DAD4789B22C6}" srcOrd="2" destOrd="0" parTransId="{A2E0051D-2243-41A4-9853-61654BDC4471}" sibTransId="{EACE252A-710B-43DB-9981-A43FFF19305F}"/>
    <dgm:cxn modelId="{28A131AC-0A80-419D-A75D-EDA35AA976B3}" type="presOf" srcId="{0A17FED6-7CDB-4C9A-A61C-0E4678BC8FDA}" destId="{0CA49DD6-A464-4450-B32B-B88F0414F630}" srcOrd="0" destOrd="2" presId="urn:microsoft.com/office/officeart/2005/8/layout/bList2"/>
    <dgm:cxn modelId="{86279D28-8E4B-4893-887E-BD7F45F45C15}" type="presOf" srcId="{46011C2C-4147-4092-B58F-614B3A58E028}" destId="{CDF9EEF3-AF3A-45CD-9D8C-04BF1D617134}" srcOrd="0" destOrd="1" presId="urn:microsoft.com/office/officeart/2005/8/layout/bList2"/>
    <dgm:cxn modelId="{1053517F-A15B-4823-972B-1B3692D4F3AF}" type="presOf" srcId="{5100C406-FE35-481C-BC63-38CB1502138D}" destId="{5C85F95C-6DBC-4C5D-A1B7-4FD21A70124D}" srcOrd="0" destOrd="0" presId="urn:microsoft.com/office/officeart/2005/8/layout/bList2"/>
    <dgm:cxn modelId="{902A6E15-A8E6-499E-8AF2-976C4234AF57}" type="presOf" srcId="{F2C93858-7642-43B8-B482-AD1143DEE789}" destId="{0CA49DD6-A464-4450-B32B-B88F0414F630}" srcOrd="0" destOrd="0" presId="urn:microsoft.com/office/officeart/2005/8/layout/bList2"/>
    <dgm:cxn modelId="{CCAA82FC-103D-41C6-93A7-FDFE2C247E0A}" srcId="{92F82CD1-0333-4B4E-BA11-33DD92BD7431}" destId="{D81ECB7E-E2AD-4A4E-93B6-EFCB55A9A45D}" srcOrd="1" destOrd="0" parTransId="{E1D79EF9-F54D-4C29-8A25-358F14BAE931}" sibTransId="{BFA86076-E15B-4D90-90B2-D8DAF2369C45}"/>
    <dgm:cxn modelId="{85220C55-E02E-44C9-A111-87711A519E89}" srcId="{92F82CD1-0333-4B4E-BA11-33DD92BD7431}" destId="{9AF82032-D1B0-40EA-AC31-C6F97CAC4E5A}" srcOrd="0" destOrd="0" parTransId="{5A90216A-E985-482D-9244-D5F01C718B4E}" sibTransId="{7B627E9F-184B-46B3-8DCE-FB8DE35D1F13}"/>
    <dgm:cxn modelId="{2436B3E0-00BA-4974-8B67-821AD0FE22DB}" type="presOf" srcId="{A3485130-7500-42BB-82B4-8AE60C5160CC}" destId="{CDF9EEF3-AF3A-45CD-9D8C-04BF1D617134}" srcOrd="0" destOrd="3" presId="urn:microsoft.com/office/officeart/2005/8/layout/bList2"/>
    <dgm:cxn modelId="{7A0D5015-D632-438D-B721-665B6F26F4FD}" type="presOf" srcId="{7E691A63-613A-4346-A91C-14070F055319}" destId="{F31B7E38-6DB0-498F-AF99-E9E95F47A505}" srcOrd="0" destOrd="0" presId="urn:microsoft.com/office/officeart/2005/8/layout/bList2"/>
    <dgm:cxn modelId="{BBACD98D-D45A-4CAC-AD29-AE32221E5FA4}" type="presOf" srcId="{D3E27A54-A173-45DF-88DB-8B12BC2255A3}" destId="{0CA49DD6-A464-4450-B32B-B88F0414F630}" srcOrd="0" destOrd="1" presId="urn:microsoft.com/office/officeart/2005/8/layout/bList2"/>
    <dgm:cxn modelId="{818FBEC7-84C2-4BD6-A731-55C79ED5692A}" type="presParOf" srcId="{57E7FAC9-CAB1-451C-82AE-CDA30A9DAFD8}" destId="{984C2C00-852A-4BEB-85E7-14A1054CD28C}" srcOrd="0" destOrd="0" presId="urn:microsoft.com/office/officeart/2005/8/layout/bList2"/>
    <dgm:cxn modelId="{00F4F2E3-BF9E-4C28-A044-2B1E463591D8}" type="presParOf" srcId="{984C2C00-852A-4BEB-85E7-14A1054CD28C}" destId="{0CA49DD6-A464-4450-B32B-B88F0414F630}" srcOrd="0" destOrd="0" presId="urn:microsoft.com/office/officeart/2005/8/layout/bList2"/>
    <dgm:cxn modelId="{221BAF9C-5E00-45EB-A4ED-6EFB45B23408}" type="presParOf" srcId="{984C2C00-852A-4BEB-85E7-14A1054CD28C}" destId="{5C85F95C-6DBC-4C5D-A1B7-4FD21A70124D}" srcOrd="1" destOrd="0" presId="urn:microsoft.com/office/officeart/2005/8/layout/bList2"/>
    <dgm:cxn modelId="{F5556995-2927-4AF1-A3F0-7CEC4E1ED014}" type="presParOf" srcId="{984C2C00-852A-4BEB-85E7-14A1054CD28C}" destId="{07BF58F6-8098-4A4F-A9FE-81FED667E260}" srcOrd="2" destOrd="0" presId="urn:microsoft.com/office/officeart/2005/8/layout/bList2"/>
    <dgm:cxn modelId="{C1FC55C3-DCEE-4D3F-8352-2247C05EA63A}" type="presParOf" srcId="{984C2C00-852A-4BEB-85E7-14A1054CD28C}" destId="{83CBD8C6-29E3-4731-99A8-0F76C2290359}" srcOrd="3" destOrd="0" presId="urn:microsoft.com/office/officeart/2005/8/layout/bList2"/>
    <dgm:cxn modelId="{3713E154-8B2E-4AC9-99DF-65C3F6526DC2}" type="presParOf" srcId="{57E7FAC9-CAB1-451C-82AE-CDA30A9DAFD8}" destId="{58A5511F-151B-4DDD-A44C-F0F116BCB24F}" srcOrd="1" destOrd="0" presId="urn:microsoft.com/office/officeart/2005/8/layout/bList2"/>
    <dgm:cxn modelId="{990861F2-761D-479F-9C57-03C03CD973CB}" type="presParOf" srcId="{57E7FAC9-CAB1-451C-82AE-CDA30A9DAFD8}" destId="{47D7AEEE-9BA1-4864-BACD-71067BCC603D}" srcOrd="2" destOrd="0" presId="urn:microsoft.com/office/officeart/2005/8/layout/bList2"/>
    <dgm:cxn modelId="{2758C3F2-CFEA-45C2-B6B6-6A5F1B19EE27}" type="presParOf" srcId="{47D7AEEE-9BA1-4864-BACD-71067BCC603D}" destId="{CDF9EEF3-AF3A-45CD-9D8C-04BF1D617134}" srcOrd="0" destOrd="0" presId="urn:microsoft.com/office/officeart/2005/8/layout/bList2"/>
    <dgm:cxn modelId="{0E25AD96-CE70-46D8-8DD1-E36197D0BCBF}" type="presParOf" srcId="{47D7AEEE-9BA1-4864-BACD-71067BCC603D}" destId="{F31B7E38-6DB0-498F-AF99-E9E95F47A505}" srcOrd="1" destOrd="0" presId="urn:microsoft.com/office/officeart/2005/8/layout/bList2"/>
    <dgm:cxn modelId="{214ECA4C-5024-4A44-9F37-D42257E88C92}" type="presParOf" srcId="{47D7AEEE-9BA1-4864-BACD-71067BCC603D}" destId="{E87E1657-7EA9-443C-9F7D-5C116E27AE0B}" srcOrd="2" destOrd="0" presId="urn:microsoft.com/office/officeart/2005/8/layout/bList2"/>
    <dgm:cxn modelId="{A0EAA54D-2743-474D-9210-867B81B98CAE}" type="presParOf" srcId="{47D7AEEE-9BA1-4864-BACD-71067BCC603D}" destId="{C83C405A-F373-4B88-9EEE-E4DB3044B31A}" srcOrd="3" destOrd="0" presId="urn:microsoft.com/office/officeart/2005/8/layout/bList2"/>
    <dgm:cxn modelId="{20866E09-8CB7-4E26-8390-C423CEA9EAAC}" type="presParOf" srcId="{57E7FAC9-CAB1-451C-82AE-CDA30A9DAFD8}" destId="{7D75258A-A68C-4A9E-81D5-62D98F7812F6}" srcOrd="3" destOrd="0" presId="urn:microsoft.com/office/officeart/2005/8/layout/bList2"/>
    <dgm:cxn modelId="{BE138C83-0F2D-412B-93A9-D981061422A1}" type="presParOf" srcId="{57E7FAC9-CAB1-451C-82AE-CDA30A9DAFD8}" destId="{FDC0EEFD-9637-49FB-8110-A4A3BA22DEF0}" srcOrd="4" destOrd="0" presId="urn:microsoft.com/office/officeart/2005/8/layout/bList2"/>
    <dgm:cxn modelId="{4C4F6B5F-C080-4820-A560-D1497447430A}" type="presParOf" srcId="{FDC0EEFD-9637-49FB-8110-A4A3BA22DEF0}" destId="{F0DF0E36-739A-4063-BE8F-6ED3B3B75158}" srcOrd="0" destOrd="0" presId="urn:microsoft.com/office/officeart/2005/8/layout/bList2"/>
    <dgm:cxn modelId="{CB239BE5-E3D1-4518-8587-51B8D3BC118A}" type="presParOf" srcId="{FDC0EEFD-9637-49FB-8110-A4A3BA22DEF0}" destId="{C6B2548A-4BA8-4FBB-9133-217D1356949B}" srcOrd="1" destOrd="0" presId="urn:microsoft.com/office/officeart/2005/8/layout/bList2"/>
    <dgm:cxn modelId="{2402B655-709D-41EB-9095-BF2075364317}" type="presParOf" srcId="{FDC0EEFD-9637-49FB-8110-A4A3BA22DEF0}" destId="{F3DD33C6-E43F-4C62-9341-6EA8D672709E}" srcOrd="2" destOrd="0" presId="urn:microsoft.com/office/officeart/2005/8/layout/bList2"/>
    <dgm:cxn modelId="{929922B7-E205-45F1-AA38-2DB301A9D3A7}" type="presParOf" srcId="{FDC0EEFD-9637-49FB-8110-A4A3BA22DEF0}" destId="{D2B1E6AF-FC71-446B-94CC-75B9A27A20F5}" srcOrd="3" destOrd="0" presId="urn:microsoft.com/office/officeart/2005/8/layout/b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2A9D79-773A-40E9-82B0-F69A6DD01611}" type="doc">
      <dgm:prSet loTypeId="urn:microsoft.com/office/officeart/2005/8/layout/radial2" loCatId="relationship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BCEF8FB-2672-4635-A325-AF79645C5081}">
      <dgm:prSet phldrT="[Текст]" custT="1"/>
      <dgm:spPr/>
      <dgm:t>
        <a:bodyPr/>
        <a:lstStyle/>
        <a:p>
          <a:r>
            <a:rPr lang="ru-RU" sz="1400" b="1" dirty="0" smtClean="0"/>
            <a:t>Результаты исследова-ний</a:t>
          </a:r>
          <a:endParaRPr lang="ru-RU" sz="1400" b="1" dirty="0"/>
        </a:p>
      </dgm:t>
    </dgm:pt>
    <dgm:pt modelId="{FFA5FC44-F4BC-4F8A-9684-7CAF40A4970C}" type="parTrans" cxnId="{3D2968DD-7F9B-42CD-BF04-E591A4D74157}">
      <dgm:prSet/>
      <dgm:spPr/>
      <dgm:t>
        <a:bodyPr/>
        <a:lstStyle/>
        <a:p>
          <a:endParaRPr lang="ru-RU"/>
        </a:p>
      </dgm:t>
    </dgm:pt>
    <dgm:pt modelId="{CACD1764-3C43-415D-B707-13B4C0BCB53D}" type="sibTrans" cxnId="{3D2968DD-7F9B-42CD-BF04-E591A4D74157}">
      <dgm:prSet/>
      <dgm:spPr/>
      <dgm:t>
        <a:bodyPr/>
        <a:lstStyle/>
        <a:p>
          <a:endParaRPr lang="ru-RU"/>
        </a:p>
      </dgm:t>
    </dgm:pt>
    <dgm:pt modelId="{F5F03E8B-9752-48A0-8133-0446D64625F4}">
      <dgm:prSet phldrT="[Текст]" custT="1"/>
      <dgm:spPr/>
      <dgm:t>
        <a:bodyPr/>
        <a:lstStyle/>
        <a:p>
          <a:r>
            <a:rPr lang="ru-RU" sz="1400" b="1" dirty="0" smtClean="0"/>
            <a:t>Динами-ка зарплат</a:t>
          </a:r>
          <a:endParaRPr lang="ru-RU" sz="1400" b="1" dirty="0"/>
        </a:p>
      </dgm:t>
    </dgm:pt>
    <dgm:pt modelId="{4822D87E-93A7-40A5-835E-37AEBA2C697D}" type="parTrans" cxnId="{DA1F7ACD-DB5F-406C-B0EB-1DEC22322B29}">
      <dgm:prSet/>
      <dgm:spPr/>
      <dgm:t>
        <a:bodyPr/>
        <a:lstStyle/>
        <a:p>
          <a:endParaRPr lang="ru-RU"/>
        </a:p>
      </dgm:t>
    </dgm:pt>
    <dgm:pt modelId="{5342F805-AD84-4D87-9BC4-D34EFD01741C}" type="sibTrans" cxnId="{DA1F7ACD-DB5F-406C-B0EB-1DEC22322B29}">
      <dgm:prSet/>
      <dgm:spPr/>
      <dgm:t>
        <a:bodyPr/>
        <a:lstStyle/>
        <a:p>
          <a:endParaRPr lang="ru-RU"/>
        </a:p>
      </dgm:t>
    </dgm:pt>
    <dgm:pt modelId="{C3297BC6-606B-488E-9A06-5AAC8D2BFCAD}">
      <dgm:prSet custT="1"/>
      <dgm:spPr/>
      <dgm:t>
        <a:bodyPr/>
        <a:lstStyle/>
        <a:p>
          <a:r>
            <a:rPr lang="ru-RU" sz="1400" b="1" dirty="0" smtClean="0"/>
            <a:t>Школьные исследования</a:t>
          </a:r>
          <a:endParaRPr lang="ru-RU" sz="1400" b="1" dirty="0"/>
        </a:p>
      </dgm:t>
    </dgm:pt>
    <dgm:pt modelId="{45026B92-C60C-465C-A911-1CD2C8147534}" type="parTrans" cxnId="{F854EDA3-0665-42F2-B896-363B8F158ACF}">
      <dgm:prSet/>
      <dgm:spPr/>
      <dgm:t>
        <a:bodyPr/>
        <a:lstStyle/>
        <a:p>
          <a:endParaRPr lang="ru-RU"/>
        </a:p>
      </dgm:t>
    </dgm:pt>
    <dgm:pt modelId="{EEBB19F7-A71B-4D52-BD33-FED0F054BD54}" type="sibTrans" cxnId="{F854EDA3-0665-42F2-B896-363B8F158ACF}">
      <dgm:prSet/>
      <dgm:spPr/>
      <dgm:t>
        <a:bodyPr/>
        <a:lstStyle/>
        <a:p>
          <a:endParaRPr lang="ru-RU"/>
        </a:p>
      </dgm:t>
    </dgm:pt>
    <dgm:pt modelId="{7E0D6934-95BC-4F88-AD67-8661FAADCCB0}">
      <dgm:prSet custT="1"/>
      <dgm:spPr/>
      <dgm:t>
        <a:bodyPr/>
        <a:lstStyle/>
        <a:p>
          <a:r>
            <a:rPr lang="ru-RU" sz="1400" b="1" dirty="0" smtClean="0"/>
            <a:t>Шесть шагов к успеху</a:t>
          </a:r>
          <a:endParaRPr lang="ru-RU" sz="1400" b="1" dirty="0"/>
        </a:p>
      </dgm:t>
    </dgm:pt>
    <dgm:pt modelId="{BF3E09B5-3B1D-4987-88AB-A1A82B3EA388}" type="parTrans" cxnId="{249C3655-7BAC-41B6-BFB9-4F8BE2BDC0DE}">
      <dgm:prSet/>
      <dgm:spPr/>
      <dgm:t>
        <a:bodyPr/>
        <a:lstStyle/>
        <a:p>
          <a:endParaRPr lang="ru-RU"/>
        </a:p>
      </dgm:t>
    </dgm:pt>
    <dgm:pt modelId="{3FAB58A2-D566-4D4F-94CB-60DA43791BFF}" type="sibTrans" cxnId="{249C3655-7BAC-41B6-BFB9-4F8BE2BDC0DE}">
      <dgm:prSet/>
      <dgm:spPr/>
      <dgm:t>
        <a:bodyPr/>
        <a:lstStyle/>
        <a:p>
          <a:endParaRPr lang="ru-RU"/>
        </a:p>
      </dgm:t>
    </dgm:pt>
    <dgm:pt modelId="{E2797CD9-9BA9-4E69-A298-31B16D488862}">
      <dgm:prSet custT="1"/>
      <dgm:spPr/>
      <dgm:t>
        <a:bodyPr/>
        <a:lstStyle/>
        <a:p>
          <a:r>
            <a:rPr lang="ru-RU" sz="1400" b="1" i="0" dirty="0" smtClean="0"/>
            <a:t>Особен-ности отраслей</a:t>
          </a:r>
          <a:endParaRPr lang="ru-RU" sz="1400" b="1" i="0" dirty="0"/>
        </a:p>
      </dgm:t>
    </dgm:pt>
    <dgm:pt modelId="{67ECFB22-4C6B-4E69-9A45-949BC67E970B}" type="parTrans" cxnId="{D6591C08-E75A-4A15-9FAA-BE00445105AF}">
      <dgm:prSet/>
      <dgm:spPr/>
      <dgm:t>
        <a:bodyPr/>
        <a:lstStyle/>
        <a:p>
          <a:endParaRPr lang="ru-RU"/>
        </a:p>
      </dgm:t>
    </dgm:pt>
    <dgm:pt modelId="{F9CFC371-9824-4E57-A91E-B8F7E501CC98}" type="sibTrans" cxnId="{D6591C08-E75A-4A15-9FAA-BE00445105AF}">
      <dgm:prSet/>
      <dgm:spPr/>
      <dgm:t>
        <a:bodyPr/>
        <a:lstStyle/>
        <a:p>
          <a:endParaRPr lang="ru-RU"/>
        </a:p>
      </dgm:t>
    </dgm:pt>
    <dgm:pt modelId="{C579D245-F685-4A11-B7B2-FF89014D7BE8}">
      <dgm:prSet custT="1"/>
      <dgm:spPr/>
      <dgm:t>
        <a:bodyPr/>
        <a:lstStyle/>
        <a:p>
          <a:r>
            <a:rPr lang="ru-RU" sz="1400" b="1" i="0" dirty="0" smtClean="0"/>
            <a:t>Тесты на </a:t>
          </a:r>
          <a:r>
            <a:rPr lang="ru-RU" sz="1400" b="1" i="0" dirty="0" err="1" smtClean="0"/>
            <a:t>профори-ентацию</a:t>
          </a:r>
          <a:endParaRPr lang="ru-RU" sz="1400" b="1" i="0" dirty="0"/>
        </a:p>
      </dgm:t>
    </dgm:pt>
    <dgm:pt modelId="{61CA1996-6E69-4C5F-8B61-4C296B0AADC7}" type="parTrans" cxnId="{106AD512-925D-4699-979D-360B146DA91C}">
      <dgm:prSet/>
      <dgm:spPr/>
      <dgm:t>
        <a:bodyPr/>
        <a:lstStyle/>
        <a:p>
          <a:endParaRPr lang="ru-RU"/>
        </a:p>
      </dgm:t>
    </dgm:pt>
    <dgm:pt modelId="{4E003B2D-17C3-47FE-BBA2-1009332BBE1D}" type="sibTrans" cxnId="{106AD512-925D-4699-979D-360B146DA91C}">
      <dgm:prSet/>
      <dgm:spPr/>
      <dgm:t>
        <a:bodyPr/>
        <a:lstStyle/>
        <a:p>
          <a:endParaRPr lang="ru-RU"/>
        </a:p>
      </dgm:t>
    </dgm:pt>
    <dgm:pt modelId="{9A9E03FB-DD0E-4B62-B649-3F091044BE11}">
      <dgm:prSet custT="1"/>
      <dgm:spPr/>
      <dgm:t>
        <a:bodyPr/>
        <a:lstStyle/>
        <a:p>
          <a:r>
            <a:rPr lang="ru-RU" sz="1400" b="1" dirty="0" err="1" smtClean="0"/>
            <a:t>Обрат-ная</a:t>
          </a:r>
          <a:r>
            <a:rPr lang="ru-RU" sz="1400" b="1" dirty="0" smtClean="0"/>
            <a:t> связь</a:t>
          </a:r>
          <a:endParaRPr lang="ru-RU" sz="1400" b="1" dirty="0"/>
        </a:p>
      </dgm:t>
    </dgm:pt>
    <dgm:pt modelId="{5A03A28A-CA14-4E63-B9D5-3480D3A09E14}" type="parTrans" cxnId="{1325197F-6AA9-4420-9EBE-42446DCC2CB4}">
      <dgm:prSet/>
      <dgm:spPr/>
      <dgm:t>
        <a:bodyPr/>
        <a:lstStyle/>
        <a:p>
          <a:endParaRPr lang="ru-RU"/>
        </a:p>
      </dgm:t>
    </dgm:pt>
    <dgm:pt modelId="{79656EC5-1FCC-4301-A5BA-B661DD72BD1B}" type="sibTrans" cxnId="{1325197F-6AA9-4420-9EBE-42446DCC2CB4}">
      <dgm:prSet/>
      <dgm:spPr/>
      <dgm:t>
        <a:bodyPr/>
        <a:lstStyle/>
        <a:p>
          <a:endParaRPr lang="ru-RU"/>
        </a:p>
      </dgm:t>
    </dgm:pt>
    <dgm:pt modelId="{C5FB5AA6-2DAA-408F-9274-DD9C7265C1C2}" type="pres">
      <dgm:prSet presAssocID="{F52A9D79-773A-40E9-82B0-F69A6DD0161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A4A35E-9A13-408C-A542-435407ED2B77}" type="pres">
      <dgm:prSet presAssocID="{F52A9D79-773A-40E9-82B0-F69A6DD01611}" presName="cycle" presStyleCnt="0"/>
      <dgm:spPr/>
      <dgm:t>
        <a:bodyPr/>
        <a:lstStyle/>
        <a:p>
          <a:endParaRPr lang="ru-RU"/>
        </a:p>
      </dgm:t>
    </dgm:pt>
    <dgm:pt modelId="{38BD54C5-4E07-4A21-98A9-AC6FFE3D1AAD}" type="pres">
      <dgm:prSet presAssocID="{F52A9D79-773A-40E9-82B0-F69A6DD01611}" presName="centerShape" presStyleCnt="0"/>
      <dgm:spPr/>
      <dgm:t>
        <a:bodyPr/>
        <a:lstStyle/>
        <a:p>
          <a:endParaRPr lang="ru-RU"/>
        </a:p>
      </dgm:t>
    </dgm:pt>
    <dgm:pt modelId="{34564181-3586-40C6-BED3-E959D6AD0716}" type="pres">
      <dgm:prSet presAssocID="{F52A9D79-773A-40E9-82B0-F69A6DD01611}" presName="connSite" presStyleLbl="node1" presStyleIdx="0" presStyleCnt="8"/>
      <dgm:spPr/>
      <dgm:t>
        <a:bodyPr/>
        <a:lstStyle/>
        <a:p>
          <a:endParaRPr lang="ru-RU"/>
        </a:p>
      </dgm:t>
    </dgm:pt>
    <dgm:pt modelId="{E2F9C78C-FF9F-4D23-93DF-A8937F8489E8}" type="pres">
      <dgm:prSet presAssocID="{F52A9D79-773A-40E9-82B0-F69A6DD01611}" presName="visible" presStyleLbl="node1" presStyleIdx="0" presStyleCnt="8" custScaleX="114420" custScaleY="98706" custLinFactNeighborX="30518" custLinFactNeighborY="-92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BE2C56-89B5-4557-BAB2-BBCE8EABC450}" type="pres">
      <dgm:prSet presAssocID="{67ECFB22-4C6B-4E69-9A45-949BC67E970B}" presName="Name25" presStyleLbl="parChTrans1D1" presStyleIdx="0" presStyleCnt="7"/>
      <dgm:spPr/>
      <dgm:t>
        <a:bodyPr/>
        <a:lstStyle/>
        <a:p>
          <a:endParaRPr lang="ru-RU"/>
        </a:p>
      </dgm:t>
    </dgm:pt>
    <dgm:pt modelId="{93759B9F-9098-47E7-88BE-FCFE53946EB8}" type="pres">
      <dgm:prSet presAssocID="{E2797CD9-9BA9-4E69-A298-31B16D488862}" presName="node" presStyleCnt="0"/>
      <dgm:spPr/>
      <dgm:t>
        <a:bodyPr/>
        <a:lstStyle/>
        <a:p>
          <a:endParaRPr lang="ru-RU"/>
        </a:p>
      </dgm:t>
    </dgm:pt>
    <dgm:pt modelId="{9CD7CA7C-7C35-40B0-A5DB-A01D5A5B1443}" type="pres">
      <dgm:prSet presAssocID="{E2797CD9-9BA9-4E69-A298-31B16D488862}" presName="parentNode" presStyleLbl="node1" presStyleIdx="1" presStyleCnt="8" custScaleX="174216" custScaleY="123686" custLinFactY="185093" custLinFactNeighborX="45557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A3FB9-E1CE-46E4-96A8-93777FCAD381}" type="pres">
      <dgm:prSet presAssocID="{E2797CD9-9BA9-4E69-A298-31B16D48886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28E59-F8A2-4835-BE8D-4861304A3751}" type="pres">
      <dgm:prSet presAssocID="{61CA1996-6E69-4C5F-8B61-4C296B0AADC7}" presName="Name25" presStyleLbl="parChTrans1D1" presStyleIdx="1" presStyleCnt="7"/>
      <dgm:spPr/>
      <dgm:t>
        <a:bodyPr/>
        <a:lstStyle/>
        <a:p>
          <a:endParaRPr lang="ru-RU"/>
        </a:p>
      </dgm:t>
    </dgm:pt>
    <dgm:pt modelId="{9BD18360-0DDD-42C8-9A40-BC462006CC77}" type="pres">
      <dgm:prSet presAssocID="{C579D245-F685-4A11-B7B2-FF89014D7BE8}" presName="node" presStyleCnt="0"/>
      <dgm:spPr/>
    </dgm:pt>
    <dgm:pt modelId="{24F6CD55-9BB5-45EE-BC37-D6CF651D9C2F}" type="pres">
      <dgm:prSet presAssocID="{C579D245-F685-4A11-B7B2-FF89014D7BE8}" presName="parentNode" presStyleLbl="node1" presStyleIdx="2" presStyleCnt="8" custScaleX="165424" custLinFactX="-100000" custLinFactY="200000" custLinFactNeighborX="-116236" custLinFactNeighborY="2766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BA3E8-D943-46AB-9226-BCF6F4876A64}" type="pres">
      <dgm:prSet presAssocID="{C579D245-F685-4A11-B7B2-FF89014D7BE8}" presName="childNode" presStyleLbl="revTx" presStyleIdx="0" presStyleCnt="0">
        <dgm:presLayoutVars>
          <dgm:bulletEnabled val="1"/>
        </dgm:presLayoutVars>
      </dgm:prSet>
      <dgm:spPr/>
    </dgm:pt>
    <dgm:pt modelId="{398A7657-A5A5-4EC6-B297-14F8EFAD7E8E}" type="pres">
      <dgm:prSet presAssocID="{BF3E09B5-3B1D-4987-88AB-A1A82B3EA388}" presName="Name25" presStyleLbl="parChTrans1D1" presStyleIdx="2" presStyleCnt="7"/>
      <dgm:spPr/>
      <dgm:t>
        <a:bodyPr/>
        <a:lstStyle/>
        <a:p>
          <a:endParaRPr lang="ru-RU"/>
        </a:p>
      </dgm:t>
    </dgm:pt>
    <dgm:pt modelId="{BEC3DF38-4958-4F4D-B257-B1C16652D417}" type="pres">
      <dgm:prSet presAssocID="{7E0D6934-95BC-4F88-AD67-8661FAADCCB0}" presName="node" presStyleCnt="0"/>
      <dgm:spPr/>
      <dgm:t>
        <a:bodyPr/>
        <a:lstStyle/>
        <a:p>
          <a:endParaRPr lang="ru-RU"/>
        </a:p>
      </dgm:t>
    </dgm:pt>
    <dgm:pt modelId="{3A9B0859-7247-47A4-9654-970639A582AC}" type="pres">
      <dgm:prSet presAssocID="{7E0D6934-95BC-4F88-AD67-8661FAADCCB0}" presName="parentNode" presStyleLbl="node1" presStyleIdx="3" presStyleCnt="8" custScaleX="162578" custScaleY="107567" custLinFactX="-47643" custLinFactY="100000" custLinFactNeighborX="-100000" custLinFactNeighborY="1658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510188-20DF-4EE4-830C-872C1C49CD66}" type="pres">
      <dgm:prSet presAssocID="{7E0D6934-95BC-4F88-AD67-8661FAADCCB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84307-219C-4E87-AD5A-E8D9028696D7}" type="pres">
      <dgm:prSet presAssocID="{5A03A28A-CA14-4E63-B9D5-3480D3A09E14}" presName="Name25" presStyleLbl="parChTrans1D1" presStyleIdx="3" presStyleCnt="7"/>
      <dgm:spPr/>
      <dgm:t>
        <a:bodyPr/>
        <a:lstStyle/>
        <a:p>
          <a:endParaRPr lang="ru-RU"/>
        </a:p>
      </dgm:t>
    </dgm:pt>
    <dgm:pt modelId="{223B4555-BB21-4F78-A995-15AF1A2D6270}" type="pres">
      <dgm:prSet presAssocID="{9A9E03FB-DD0E-4B62-B649-3F091044BE11}" presName="node" presStyleCnt="0"/>
      <dgm:spPr/>
    </dgm:pt>
    <dgm:pt modelId="{C4E850E1-54F1-4411-A739-366DFDBC3734}" type="pres">
      <dgm:prSet presAssocID="{9A9E03FB-DD0E-4B62-B649-3F091044BE11}" presName="parentNode" presStyleLbl="node1" presStyleIdx="4" presStyleCnt="8" custScaleX="135555" custLinFactX="-200000" custLinFactY="100000" custLinFactNeighborX="-250435" custLinFactNeighborY="1307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CE93E-E509-4962-8D54-ECF3EE120DB2}" type="pres">
      <dgm:prSet presAssocID="{9A9E03FB-DD0E-4B62-B649-3F091044BE11}" presName="childNode" presStyleLbl="revTx" presStyleIdx="0" presStyleCnt="0">
        <dgm:presLayoutVars>
          <dgm:bulletEnabled val="1"/>
        </dgm:presLayoutVars>
      </dgm:prSet>
      <dgm:spPr/>
    </dgm:pt>
    <dgm:pt modelId="{7EC0DDE5-843C-45D1-9283-6AA30FD1BBA0}" type="pres">
      <dgm:prSet presAssocID="{FFA5FC44-F4BC-4F8A-9684-7CAF40A4970C}" presName="Name25" presStyleLbl="parChTrans1D1" presStyleIdx="4" presStyleCnt="7"/>
      <dgm:spPr/>
      <dgm:t>
        <a:bodyPr/>
        <a:lstStyle/>
        <a:p>
          <a:endParaRPr lang="ru-RU"/>
        </a:p>
      </dgm:t>
    </dgm:pt>
    <dgm:pt modelId="{7471ABB4-20DB-4C3D-BB0F-3CB2424424E2}" type="pres">
      <dgm:prSet presAssocID="{BBCEF8FB-2672-4635-A325-AF79645C5081}" presName="node" presStyleCnt="0"/>
      <dgm:spPr/>
      <dgm:t>
        <a:bodyPr/>
        <a:lstStyle/>
        <a:p>
          <a:endParaRPr lang="ru-RU"/>
        </a:p>
      </dgm:t>
    </dgm:pt>
    <dgm:pt modelId="{8E91966D-1DB0-491A-87AF-53C3534F843A}" type="pres">
      <dgm:prSet presAssocID="{BBCEF8FB-2672-4635-A325-AF79645C5081}" presName="parentNode" presStyleLbl="node1" presStyleIdx="5" presStyleCnt="8" custScaleX="197899" custLinFactY="-100000" custLinFactNeighborX="-88746" custLinFactNeighborY="-1610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08BD43-8E40-413F-A2F8-005C0E558CC4}" type="pres">
      <dgm:prSet presAssocID="{BBCEF8FB-2672-4635-A325-AF79645C508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7C89A-3EB7-4176-BAE1-F46BBFDD5241}" type="pres">
      <dgm:prSet presAssocID="{45026B92-C60C-465C-A911-1CD2C8147534}" presName="Name25" presStyleLbl="parChTrans1D1" presStyleIdx="5" presStyleCnt="7"/>
      <dgm:spPr/>
      <dgm:t>
        <a:bodyPr/>
        <a:lstStyle/>
        <a:p>
          <a:endParaRPr lang="ru-RU"/>
        </a:p>
      </dgm:t>
    </dgm:pt>
    <dgm:pt modelId="{5720076B-F5A1-417D-A95F-BAC0535F9D77}" type="pres">
      <dgm:prSet presAssocID="{C3297BC6-606B-488E-9A06-5AAC8D2BFCAD}" presName="node" presStyleCnt="0"/>
      <dgm:spPr/>
      <dgm:t>
        <a:bodyPr/>
        <a:lstStyle/>
        <a:p>
          <a:endParaRPr lang="ru-RU"/>
        </a:p>
      </dgm:t>
    </dgm:pt>
    <dgm:pt modelId="{FB0D15EE-4D88-4EFD-83CD-5FFC56BE7576}" type="pres">
      <dgm:prSet presAssocID="{C3297BC6-606B-488E-9A06-5AAC8D2BFCAD}" presName="parentNode" presStyleLbl="node1" presStyleIdx="6" presStyleCnt="8" custScaleX="183365" custScaleY="134943" custLinFactX="-83608" custLinFactY="-200000" custLinFactNeighborX="-100000" custLinFactNeighborY="-2796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9E835-3F93-490D-A8A0-5DF5838B07E0}" type="pres">
      <dgm:prSet presAssocID="{C3297BC6-606B-488E-9A06-5AAC8D2BFCA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6EA44-551C-439C-8456-76C20D7D33FD}" type="pres">
      <dgm:prSet presAssocID="{4822D87E-93A7-40A5-835E-37AEBA2C697D}" presName="Name25" presStyleLbl="parChTrans1D1" presStyleIdx="6" presStyleCnt="7"/>
      <dgm:spPr/>
      <dgm:t>
        <a:bodyPr/>
        <a:lstStyle/>
        <a:p>
          <a:endParaRPr lang="ru-RU"/>
        </a:p>
      </dgm:t>
    </dgm:pt>
    <dgm:pt modelId="{4B45EA36-D408-444A-9D6C-885A731410AF}" type="pres">
      <dgm:prSet presAssocID="{F5F03E8B-9752-48A0-8133-0446D64625F4}" presName="node" presStyleCnt="0"/>
      <dgm:spPr/>
      <dgm:t>
        <a:bodyPr/>
        <a:lstStyle/>
        <a:p>
          <a:endParaRPr lang="ru-RU"/>
        </a:p>
      </dgm:t>
    </dgm:pt>
    <dgm:pt modelId="{3EE766D1-5350-4E79-917C-8343522D4921}" type="pres">
      <dgm:prSet presAssocID="{F5F03E8B-9752-48A0-8133-0446D64625F4}" presName="parentNode" presStyleLbl="node1" presStyleIdx="7" presStyleCnt="8" custScaleX="149134" custScaleY="118396" custLinFactX="-100000" custLinFactY="-300000" custLinFactNeighborX="-164916" custLinFactNeighborY="-34145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CAAF3D-2E25-4A0E-9D9F-02B297B572A3}" type="pres">
      <dgm:prSet presAssocID="{F5F03E8B-9752-48A0-8133-0446D64625F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859D25-EEBC-498F-981A-02DE1C53AE3E}" type="presOf" srcId="{C579D245-F685-4A11-B7B2-FF89014D7BE8}" destId="{24F6CD55-9BB5-45EE-BC37-D6CF651D9C2F}" srcOrd="0" destOrd="0" presId="urn:microsoft.com/office/officeart/2005/8/layout/radial2"/>
    <dgm:cxn modelId="{3D2968DD-7F9B-42CD-BF04-E591A4D74157}" srcId="{F52A9D79-773A-40E9-82B0-F69A6DD01611}" destId="{BBCEF8FB-2672-4635-A325-AF79645C5081}" srcOrd="4" destOrd="0" parTransId="{FFA5FC44-F4BC-4F8A-9684-7CAF40A4970C}" sibTransId="{CACD1764-3C43-415D-B707-13B4C0BCB53D}"/>
    <dgm:cxn modelId="{617D639C-C6D7-4FF5-9D7C-20FF570DC354}" type="presOf" srcId="{5A03A28A-CA14-4E63-B9D5-3480D3A09E14}" destId="{4C984307-219C-4E87-AD5A-E8D9028696D7}" srcOrd="0" destOrd="0" presId="urn:microsoft.com/office/officeart/2005/8/layout/radial2"/>
    <dgm:cxn modelId="{28A93AF1-7008-4EC9-9C31-FD5C654FC453}" type="presOf" srcId="{E2797CD9-9BA9-4E69-A298-31B16D488862}" destId="{9CD7CA7C-7C35-40B0-A5DB-A01D5A5B1443}" srcOrd="0" destOrd="0" presId="urn:microsoft.com/office/officeart/2005/8/layout/radial2"/>
    <dgm:cxn modelId="{DA1F7ACD-DB5F-406C-B0EB-1DEC22322B29}" srcId="{F52A9D79-773A-40E9-82B0-F69A6DD01611}" destId="{F5F03E8B-9752-48A0-8133-0446D64625F4}" srcOrd="6" destOrd="0" parTransId="{4822D87E-93A7-40A5-835E-37AEBA2C697D}" sibTransId="{5342F805-AD84-4D87-9BC4-D34EFD01741C}"/>
    <dgm:cxn modelId="{C7BA9A3F-C882-44FE-9CC6-CF14F8BB8877}" type="presOf" srcId="{C3297BC6-606B-488E-9A06-5AAC8D2BFCAD}" destId="{FB0D15EE-4D88-4EFD-83CD-5FFC56BE7576}" srcOrd="0" destOrd="0" presId="urn:microsoft.com/office/officeart/2005/8/layout/radial2"/>
    <dgm:cxn modelId="{C9615567-9ABF-4E5F-AE06-C18DA9C437DC}" type="presOf" srcId="{9A9E03FB-DD0E-4B62-B649-3F091044BE11}" destId="{C4E850E1-54F1-4411-A739-366DFDBC3734}" srcOrd="0" destOrd="0" presId="urn:microsoft.com/office/officeart/2005/8/layout/radial2"/>
    <dgm:cxn modelId="{AF21D2A2-C32E-407D-B49E-38A896964CDB}" type="presOf" srcId="{7E0D6934-95BC-4F88-AD67-8661FAADCCB0}" destId="{3A9B0859-7247-47A4-9654-970639A582AC}" srcOrd="0" destOrd="0" presId="urn:microsoft.com/office/officeart/2005/8/layout/radial2"/>
    <dgm:cxn modelId="{708C7123-45F7-4F1E-83A1-B17529697E53}" type="presOf" srcId="{4822D87E-93A7-40A5-835E-37AEBA2C697D}" destId="{39F6EA44-551C-439C-8456-76C20D7D33FD}" srcOrd="0" destOrd="0" presId="urn:microsoft.com/office/officeart/2005/8/layout/radial2"/>
    <dgm:cxn modelId="{FBCFA6E9-AC98-45E1-99DA-450A63FA2CFA}" type="presOf" srcId="{BBCEF8FB-2672-4635-A325-AF79645C5081}" destId="{8E91966D-1DB0-491A-87AF-53C3534F843A}" srcOrd="0" destOrd="0" presId="urn:microsoft.com/office/officeart/2005/8/layout/radial2"/>
    <dgm:cxn modelId="{C1152D8F-0F66-4650-9115-24E61AF4B524}" type="presOf" srcId="{45026B92-C60C-465C-A911-1CD2C8147534}" destId="{5F17C89A-3EB7-4176-BAE1-F46BBFDD5241}" srcOrd="0" destOrd="0" presId="urn:microsoft.com/office/officeart/2005/8/layout/radial2"/>
    <dgm:cxn modelId="{54B46C68-318C-4BE3-814E-08870FF56CA6}" type="presOf" srcId="{F52A9D79-773A-40E9-82B0-F69A6DD01611}" destId="{C5FB5AA6-2DAA-408F-9274-DD9C7265C1C2}" srcOrd="0" destOrd="0" presId="urn:microsoft.com/office/officeart/2005/8/layout/radial2"/>
    <dgm:cxn modelId="{106AD512-925D-4699-979D-360B146DA91C}" srcId="{F52A9D79-773A-40E9-82B0-F69A6DD01611}" destId="{C579D245-F685-4A11-B7B2-FF89014D7BE8}" srcOrd="1" destOrd="0" parTransId="{61CA1996-6E69-4C5F-8B61-4C296B0AADC7}" sibTransId="{4E003B2D-17C3-47FE-BBA2-1009332BBE1D}"/>
    <dgm:cxn modelId="{74B2D5A9-E731-4C5A-ADF6-B4A5E379C458}" type="presOf" srcId="{61CA1996-6E69-4C5F-8B61-4C296B0AADC7}" destId="{6C428E59-F8A2-4835-BE8D-4861304A3751}" srcOrd="0" destOrd="0" presId="urn:microsoft.com/office/officeart/2005/8/layout/radial2"/>
    <dgm:cxn modelId="{06A6EA51-F684-48B8-9550-65E4383F7CA2}" type="presOf" srcId="{BF3E09B5-3B1D-4987-88AB-A1A82B3EA388}" destId="{398A7657-A5A5-4EC6-B297-14F8EFAD7E8E}" srcOrd="0" destOrd="0" presId="urn:microsoft.com/office/officeart/2005/8/layout/radial2"/>
    <dgm:cxn modelId="{F854EDA3-0665-42F2-B896-363B8F158ACF}" srcId="{F52A9D79-773A-40E9-82B0-F69A6DD01611}" destId="{C3297BC6-606B-488E-9A06-5AAC8D2BFCAD}" srcOrd="5" destOrd="0" parTransId="{45026B92-C60C-465C-A911-1CD2C8147534}" sibTransId="{EEBB19F7-A71B-4D52-BD33-FED0F054BD54}"/>
    <dgm:cxn modelId="{249C3655-7BAC-41B6-BFB9-4F8BE2BDC0DE}" srcId="{F52A9D79-773A-40E9-82B0-F69A6DD01611}" destId="{7E0D6934-95BC-4F88-AD67-8661FAADCCB0}" srcOrd="2" destOrd="0" parTransId="{BF3E09B5-3B1D-4987-88AB-A1A82B3EA388}" sibTransId="{3FAB58A2-D566-4D4F-94CB-60DA43791BFF}"/>
    <dgm:cxn modelId="{6C6A3C9F-5815-43A6-AA9A-D55B07962D7B}" type="presOf" srcId="{FFA5FC44-F4BC-4F8A-9684-7CAF40A4970C}" destId="{7EC0DDE5-843C-45D1-9283-6AA30FD1BBA0}" srcOrd="0" destOrd="0" presId="urn:microsoft.com/office/officeart/2005/8/layout/radial2"/>
    <dgm:cxn modelId="{1325197F-6AA9-4420-9EBE-42446DCC2CB4}" srcId="{F52A9D79-773A-40E9-82B0-F69A6DD01611}" destId="{9A9E03FB-DD0E-4B62-B649-3F091044BE11}" srcOrd="3" destOrd="0" parTransId="{5A03A28A-CA14-4E63-B9D5-3480D3A09E14}" sibTransId="{79656EC5-1FCC-4301-A5BA-B661DD72BD1B}"/>
    <dgm:cxn modelId="{A4A69470-A58D-45AE-886B-75968D8A979F}" type="presOf" srcId="{67ECFB22-4C6B-4E69-9A45-949BC67E970B}" destId="{98BE2C56-89B5-4557-BAB2-BBCE8EABC450}" srcOrd="0" destOrd="0" presId="urn:microsoft.com/office/officeart/2005/8/layout/radial2"/>
    <dgm:cxn modelId="{6B26F408-4E0C-4D4C-98D3-7BB4BCA30D97}" type="presOf" srcId="{F5F03E8B-9752-48A0-8133-0446D64625F4}" destId="{3EE766D1-5350-4E79-917C-8343522D4921}" srcOrd="0" destOrd="0" presId="urn:microsoft.com/office/officeart/2005/8/layout/radial2"/>
    <dgm:cxn modelId="{D6591C08-E75A-4A15-9FAA-BE00445105AF}" srcId="{F52A9D79-773A-40E9-82B0-F69A6DD01611}" destId="{E2797CD9-9BA9-4E69-A298-31B16D488862}" srcOrd="0" destOrd="0" parTransId="{67ECFB22-4C6B-4E69-9A45-949BC67E970B}" sibTransId="{F9CFC371-9824-4E57-A91E-B8F7E501CC98}"/>
    <dgm:cxn modelId="{21471389-1CF2-4C3F-B8AC-19DAA71FA9BD}" type="presParOf" srcId="{C5FB5AA6-2DAA-408F-9274-DD9C7265C1C2}" destId="{C8A4A35E-9A13-408C-A542-435407ED2B77}" srcOrd="0" destOrd="0" presId="urn:microsoft.com/office/officeart/2005/8/layout/radial2"/>
    <dgm:cxn modelId="{9FBAFEC3-6DB0-4AA6-9686-7ACD60DBE310}" type="presParOf" srcId="{C8A4A35E-9A13-408C-A542-435407ED2B77}" destId="{38BD54C5-4E07-4A21-98A9-AC6FFE3D1AAD}" srcOrd="0" destOrd="0" presId="urn:microsoft.com/office/officeart/2005/8/layout/radial2"/>
    <dgm:cxn modelId="{B289AEF4-E90F-4996-8A28-155F4207C385}" type="presParOf" srcId="{38BD54C5-4E07-4A21-98A9-AC6FFE3D1AAD}" destId="{34564181-3586-40C6-BED3-E959D6AD0716}" srcOrd="0" destOrd="0" presId="urn:microsoft.com/office/officeart/2005/8/layout/radial2"/>
    <dgm:cxn modelId="{12E351C7-BD7A-4BE1-9534-B9931A4A46D0}" type="presParOf" srcId="{38BD54C5-4E07-4A21-98A9-AC6FFE3D1AAD}" destId="{E2F9C78C-FF9F-4D23-93DF-A8937F8489E8}" srcOrd="1" destOrd="0" presId="urn:microsoft.com/office/officeart/2005/8/layout/radial2"/>
    <dgm:cxn modelId="{2095CF83-EF52-432E-8C68-0BA27A2F8194}" type="presParOf" srcId="{C8A4A35E-9A13-408C-A542-435407ED2B77}" destId="{98BE2C56-89B5-4557-BAB2-BBCE8EABC450}" srcOrd="1" destOrd="0" presId="urn:microsoft.com/office/officeart/2005/8/layout/radial2"/>
    <dgm:cxn modelId="{53076234-2F42-4179-AC96-DEDE37EEC974}" type="presParOf" srcId="{C8A4A35E-9A13-408C-A542-435407ED2B77}" destId="{93759B9F-9098-47E7-88BE-FCFE53946EB8}" srcOrd="2" destOrd="0" presId="urn:microsoft.com/office/officeart/2005/8/layout/radial2"/>
    <dgm:cxn modelId="{D6FDC5A7-1738-45AD-87E3-2D11FC3228F0}" type="presParOf" srcId="{93759B9F-9098-47E7-88BE-FCFE53946EB8}" destId="{9CD7CA7C-7C35-40B0-A5DB-A01D5A5B1443}" srcOrd="0" destOrd="0" presId="urn:microsoft.com/office/officeart/2005/8/layout/radial2"/>
    <dgm:cxn modelId="{49856FF7-7AA8-4583-BA35-2D05F3ADD2B7}" type="presParOf" srcId="{93759B9F-9098-47E7-88BE-FCFE53946EB8}" destId="{A6FA3FB9-E1CE-46E4-96A8-93777FCAD381}" srcOrd="1" destOrd="0" presId="urn:microsoft.com/office/officeart/2005/8/layout/radial2"/>
    <dgm:cxn modelId="{A4D00D68-A9BC-4991-BD2F-FDB066D06996}" type="presParOf" srcId="{C8A4A35E-9A13-408C-A542-435407ED2B77}" destId="{6C428E59-F8A2-4835-BE8D-4861304A3751}" srcOrd="3" destOrd="0" presId="urn:microsoft.com/office/officeart/2005/8/layout/radial2"/>
    <dgm:cxn modelId="{65706068-080F-451E-BB66-C8E03B9E895C}" type="presParOf" srcId="{C8A4A35E-9A13-408C-A542-435407ED2B77}" destId="{9BD18360-0DDD-42C8-9A40-BC462006CC77}" srcOrd="4" destOrd="0" presId="urn:microsoft.com/office/officeart/2005/8/layout/radial2"/>
    <dgm:cxn modelId="{E655FDC9-3D47-4B9A-91DB-29BB9432E158}" type="presParOf" srcId="{9BD18360-0DDD-42C8-9A40-BC462006CC77}" destId="{24F6CD55-9BB5-45EE-BC37-D6CF651D9C2F}" srcOrd="0" destOrd="0" presId="urn:microsoft.com/office/officeart/2005/8/layout/radial2"/>
    <dgm:cxn modelId="{2D58A0E9-0A10-4F31-A7A5-1E0BE46D911B}" type="presParOf" srcId="{9BD18360-0DDD-42C8-9A40-BC462006CC77}" destId="{36FBA3E8-D943-46AB-9226-BCF6F4876A64}" srcOrd="1" destOrd="0" presId="urn:microsoft.com/office/officeart/2005/8/layout/radial2"/>
    <dgm:cxn modelId="{0C2F29EA-868D-4E9A-BEFE-32B9605C9490}" type="presParOf" srcId="{C8A4A35E-9A13-408C-A542-435407ED2B77}" destId="{398A7657-A5A5-4EC6-B297-14F8EFAD7E8E}" srcOrd="5" destOrd="0" presId="urn:microsoft.com/office/officeart/2005/8/layout/radial2"/>
    <dgm:cxn modelId="{13A68C2A-2197-4BC9-95E4-2C383E277C89}" type="presParOf" srcId="{C8A4A35E-9A13-408C-A542-435407ED2B77}" destId="{BEC3DF38-4958-4F4D-B257-B1C16652D417}" srcOrd="6" destOrd="0" presId="urn:microsoft.com/office/officeart/2005/8/layout/radial2"/>
    <dgm:cxn modelId="{441A1CF8-92BF-4DA5-855B-A8E59C8CD68C}" type="presParOf" srcId="{BEC3DF38-4958-4F4D-B257-B1C16652D417}" destId="{3A9B0859-7247-47A4-9654-970639A582AC}" srcOrd="0" destOrd="0" presId="urn:microsoft.com/office/officeart/2005/8/layout/radial2"/>
    <dgm:cxn modelId="{CD239D57-8246-483D-98E4-9511FD194E5B}" type="presParOf" srcId="{BEC3DF38-4958-4F4D-B257-B1C16652D417}" destId="{11510188-20DF-4EE4-830C-872C1C49CD66}" srcOrd="1" destOrd="0" presId="urn:microsoft.com/office/officeart/2005/8/layout/radial2"/>
    <dgm:cxn modelId="{40165816-CEE2-438F-8ED4-DE36AD5DC907}" type="presParOf" srcId="{C8A4A35E-9A13-408C-A542-435407ED2B77}" destId="{4C984307-219C-4E87-AD5A-E8D9028696D7}" srcOrd="7" destOrd="0" presId="urn:microsoft.com/office/officeart/2005/8/layout/radial2"/>
    <dgm:cxn modelId="{94AB8C60-AEDE-4130-B4E1-CE3DC1A50C62}" type="presParOf" srcId="{C8A4A35E-9A13-408C-A542-435407ED2B77}" destId="{223B4555-BB21-4F78-A995-15AF1A2D6270}" srcOrd="8" destOrd="0" presId="urn:microsoft.com/office/officeart/2005/8/layout/radial2"/>
    <dgm:cxn modelId="{F06397A7-2551-4B5C-970A-CE19DE71C8A8}" type="presParOf" srcId="{223B4555-BB21-4F78-A995-15AF1A2D6270}" destId="{C4E850E1-54F1-4411-A739-366DFDBC3734}" srcOrd="0" destOrd="0" presId="urn:microsoft.com/office/officeart/2005/8/layout/radial2"/>
    <dgm:cxn modelId="{658BDD3A-F318-4B52-9106-AC4B0921B1F0}" type="presParOf" srcId="{223B4555-BB21-4F78-A995-15AF1A2D6270}" destId="{3EACE93E-E509-4962-8D54-ECF3EE120DB2}" srcOrd="1" destOrd="0" presId="urn:microsoft.com/office/officeart/2005/8/layout/radial2"/>
    <dgm:cxn modelId="{801DD787-2435-48FE-860D-9336C913D033}" type="presParOf" srcId="{C8A4A35E-9A13-408C-A542-435407ED2B77}" destId="{7EC0DDE5-843C-45D1-9283-6AA30FD1BBA0}" srcOrd="9" destOrd="0" presId="urn:microsoft.com/office/officeart/2005/8/layout/radial2"/>
    <dgm:cxn modelId="{62D2F68B-9FEB-48F5-9140-54811D1284CA}" type="presParOf" srcId="{C8A4A35E-9A13-408C-A542-435407ED2B77}" destId="{7471ABB4-20DB-4C3D-BB0F-3CB2424424E2}" srcOrd="10" destOrd="0" presId="urn:microsoft.com/office/officeart/2005/8/layout/radial2"/>
    <dgm:cxn modelId="{C7137507-9F7D-4461-A2EE-1521B03D5C86}" type="presParOf" srcId="{7471ABB4-20DB-4C3D-BB0F-3CB2424424E2}" destId="{8E91966D-1DB0-491A-87AF-53C3534F843A}" srcOrd="0" destOrd="0" presId="urn:microsoft.com/office/officeart/2005/8/layout/radial2"/>
    <dgm:cxn modelId="{3B5F4830-0114-4159-A4A7-22E77FEF483C}" type="presParOf" srcId="{7471ABB4-20DB-4C3D-BB0F-3CB2424424E2}" destId="{4A08BD43-8E40-413F-A2F8-005C0E558CC4}" srcOrd="1" destOrd="0" presId="urn:microsoft.com/office/officeart/2005/8/layout/radial2"/>
    <dgm:cxn modelId="{DE9535C9-855C-44A6-9AA4-D9382173D4EA}" type="presParOf" srcId="{C8A4A35E-9A13-408C-A542-435407ED2B77}" destId="{5F17C89A-3EB7-4176-BAE1-F46BBFDD5241}" srcOrd="11" destOrd="0" presId="urn:microsoft.com/office/officeart/2005/8/layout/radial2"/>
    <dgm:cxn modelId="{3C5DF9F5-2FCA-4D51-B99A-1C1F219E3BD4}" type="presParOf" srcId="{C8A4A35E-9A13-408C-A542-435407ED2B77}" destId="{5720076B-F5A1-417D-A95F-BAC0535F9D77}" srcOrd="12" destOrd="0" presId="urn:microsoft.com/office/officeart/2005/8/layout/radial2"/>
    <dgm:cxn modelId="{225F4B22-75EE-4F71-9952-FD9B2A59E797}" type="presParOf" srcId="{5720076B-F5A1-417D-A95F-BAC0535F9D77}" destId="{FB0D15EE-4D88-4EFD-83CD-5FFC56BE7576}" srcOrd="0" destOrd="0" presId="urn:microsoft.com/office/officeart/2005/8/layout/radial2"/>
    <dgm:cxn modelId="{A140D292-4B9E-4E57-AA2D-12E4C9D35FE9}" type="presParOf" srcId="{5720076B-F5A1-417D-A95F-BAC0535F9D77}" destId="{B129E835-3F93-490D-A8A0-5DF5838B07E0}" srcOrd="1" destOrd="0" presId="urn:microsoft.com/office/officeart/2005/8/layout/radial2"/>
    <dgm:cxn modelId="{6A877410-45C8-4CFF-8D7A-2A28F6AEEBB7}" type="presParOf" srcId="{C8A4A35E-9A13-408C-A542-435407ED2B77}" destId="{39F6EA44-551C-439C-8456-76C20D7D33FD}" srcOrd="13" destOrd="0" presId="urn:microsoft.com/office/officeart/2005/8/layout/radial2"/>
    <dgm:cxn modelId="{7D025E67-028E-4873-A75D-8CC1BC09A378}" type="presParOf" srcId="{C8A4A35E-9A13-408C-A542-435407ED2B77}" destId="{4B45EA36-D408-444A-9D6C-885A731410AF}" srcOrd="14" destOrd="0" presId="urn:microsoft.com/office/officeart/2005/8/layout/radial2"/>
    <dgm:cxn modelId="{8A506758-4892-4912-AB12-0B09F0EDD130}" type="presParOf" srcId="{4B45EA36-D408-444A-9D6C-885A731410AF}" destId="{3EE766D1-5350-4E79-917C-8343522D4921}" srcOrd="0" destOrd="0" presId="urn:microsoft.com/office/officeart/2005/8/layout/radial2"/>
    <dgm:cxn modelId="{1179A459-0652-4FAE-9975-A20865C7C4F5}" type="presParOf" srcId="{4B45EA36-D408-444A-9D6C-885A731410AF}" destId="{62CAAF3D-2E25-4A0E-9D9F-02B297B572A3}" srcOrd="1" destOrd="0" presId="urn:microsoft.com/office/officeart/2005/8/layout/radial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7D782A6-F657-4CB0-81A9-E8198229CF1D}" type="doc">
      <dgm:prSet loTypeId="urn:microsoft.com/office/officeart/2005/8/layout/vList3" loCatId="list" qsTypeId="urn:microsoft.com/office/officeart/2005/8/quickstyle/3d6" qsCatId="3D" csTypeId="urn:microsoft.com/office/officeart/2005/8/colors/colorful1" csCatId="colorful" phldr="1"/>
      <dgm:spPr>
        <a:scene3d>
          <a:camera prst="perspectiveFront" zoom="92000"/>
          <a:lightRig rig="balanced" dir="t">
            <a:rot lat="0" lon="0" rev="12700000"/>
          </a:lightRig>
        </a:scene3d>
      </dgm:spPr>
      <dgm:t>
        <a:bodyPr/>
        <a:lstStyle/>
        <a:p>
          <a:endParaRPr lang="ru-RU"/>
        </a:p>
      </dgm:t>
    </dgm:pt>
    <dgm:pt modelId="{EB29ADA7-519F-46DF-9985-78F5BE800ED7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На основе исследований рынка труда представлены такие особенности отраслей и профессий, как востребованность, средняя зарплата, высокооплачиваемость.</a:t>
          </a:r>
          <a:endParaRPr lang="ru-RU" sz="1600" dirty="0">
            <a:solidFill>
              <a:schemeClr val="bg1"/>
            </a:solidFill>
          </a:endParaRPr>
        </a:p>
      </dgm:t>
    </dgm:pt>
    <dgm:pt modelId="{A00207A4-7610-4CEF-A27F-A026E4E393AE}" type="parTrans" cxnId="{060B7D5B-35AC-469A-A2A6-3EB25E889553}">
      <dgm:prSet/>
      <dgm:spPr/>
      <dgm:t>
        <a:bodyPr/>
        <a:lstStyle/>
        <a:p>
          <a:endParaRPr lang="ru-RU"/>
        </a:p>
      </dgm:t>
    </dgm:pt>
    <dgm:pt modelId="{2C16A93E-4CAA-41B5-B974-41FAB810C0BC}" type="sibTrans" cxnId="{060B7D5B-35AC-469A-A2A6-3EB25E889553}">
      <dgm:prSet/>
      <dgm:spPr/>
      <dgm:t>
        <a:bodyPr/>
        <a:lstStyle/>
        <a:p>
          <a:endParaRPr lang="ru-RU"/>
        </a:p>
      </dgm:t>
    </dgm:pt>
    <dgm:pt modelId="{FC22DEA0-8188-4460-87A3-50095C48F387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Результаты  деятельности с дополнениями представлены в брошюре  “Выбор будущей профессии”, которая используется при проведении классных профориентационных часов.</a:t>
          </a:r>
          <a:endParaRPr lang="ru-RU" sz="1600" dirty="0">
            <a:solidFill>
              <a:schemeClr val="tx1"/>
            </a:solidFill>
          </a:endParaRPr>
        </a:p>
      </dgm:t>
    </dgm:pt>
    <dgm:pt modelId="{62B88D22-8E88-49D3-BBBA-9816FA16185E}" type="parTrans" cxnId="{DF09E12D-F8AA-4693-937F-C4434BAE41E8}">
      <dgm:prSet/>
      <dgm:spPr/>
      <dgm:t>
        <a:bodyPr/>
        <a:lstStyle/>
        <a:p>
          <a:endParaRPr lang="ru-RU"/>
        </a:p>
      </dgm:t>
    </dgm:pt>
    <dgm:pt modelId="{9830D3F9-4B7B-47A6-8B7D-48041BA95BE8}" type="sibTrans" cxnId="{DF09E12D-F8AA-4693-937F-C4434BAE41E8}">
      <dgm:prSet/>
      <dgm:spPr/>
      <dgm:t>
        <a:bodyPr/>
        <a:lstStyle/>
        <a:p>
          <a:endParaRPr lang="ru-RU"/>
        </a:p>
      </dgm:t>
    </dgm:pt>
    <dgm:pt modelId="{B0AB6E47-6F04-46FF-AC74-DC1391E835F2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Для распространения полученных данных среди более  широкого круга лиц в интернете создан сайт  rabota3232.ucoz.ru, где представлены ключевые выводы работы.</a:t>
          </a:r>
          <a:endParaRPr lang="ru-RU" sz="1600" dirty="0">
            <a:solidFill>
              <a:schemeClr val="bg1"/>
            </a:solidFill>
          </a:endParaRPr>
        </a:p>
      </dgm:t>
    </dgm:pt>
    <dgm:pt modelId="{DAC21D0C-8429-4DC3-8276-719BD057E0F3}" type="parTrans" cxnId="{AB1E304B-82C4-4CE4-AE7C-E75D9C2350E0}">
      <dgm:prSet/>
      <dgm:spPr/>
      <dgm:t>
        <a:bodyPr/>
        <a:lstStyle/>
        <a:p>
          <a:endParaRPr lang="ru-RU"/>
        </a:p>
      </dgm:t>
    </dgm:pt>
    <dgm:pt modelId="{93ADECF6-D749-41FB-9B88-86FD17D151E1}" type="sibTrans" cxnId="{AB1E304B-82C4-4CE4-AE7C-E75D9C2350E0}">
      <dgm:prSet/>
      <dgm:spPr/>
      <dgm:t>
        <a:bodyPr/>
        <a:lstStyle/>
        <a:p>
          <a:endParaRPr lang="ru-RU"/>
        </a:p>
      </dgm:t>
    </dgm:pt>
    <dgm:pt modelId="{63F69B70-73CE-4483-88D4-CEB68B26FB06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Создан рейтинг высокооплачиваемости отраслей по гуманитарному и техническому циклам, диаграмма востребованности отраслей, рейтинг высокооплачиваемых профессий</a:t>
          </a:r>
          <a:endParaRPr lang="ru-RU" sz="1600" dirty="0">
            <a:solidFill>
              <a:schemeClr val="tx1"/>
            </a:solidFill>
          </a:endParaRPr>
        </a:p>
      </dgm:t>
    </dgm:pt>
    <dgm:pt modelId="{140B032A-1C63-46F8-8A54-C66415EC90E7}" type="parTrans" cxnId="{DD8AE513-1AC7-4D4F-80C8-3122FDDCD3B0}">
      <dgm:prSet/>
      <dgm:spPr/>
      <dgm:t>
        <a:bodyPr/>
        <a:lstStyle/>
        <a:p>
          <a:endParaRPr lang="ru-RU"/>
        </a:p>
      </dgm:t>
    </dgm:pt>
    <dgm:pt modelId="{61E51771-5AA0-4294-B99D-A851FB3CF7C3}" type="sibTrans" cxnId="{DD8AE513-1AC7-4D4F-80C8-3122FDDCD3B0}">
      <dgm:prSet/>
      <dgm:spPr/>
      <dgm:t>
        <a:bodyPr/>
        <a:lstStyle/>
        <a:p>
          <a:endParaRPr lang="ru-RU"/>
        </a:p>
      </dgm:t>
    </dgm:pt>
    <dgm:pt modelId="{B6A126F4-02BF-47D9-8402-965D6CFA97E7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Определены критерии выбора профессий, выделены наиболее популярные профессии и виды деятельности, определено влияние гендерного признака на готовность учащихся к выбору профессии.</a:t>
          </a:r>
          <a:endParaRPr lang="ru-RU" sz="1600" dirty="0">
            <a:solidFill>
              <a:schemeClr val="bg1"/>
            </a:solidFill>
          </a:endParaRPr>
        </a:p>
      </dgm:t>
    </dgm:pt>
    <dgm:pt modelId="{14011A35-7D8E-439C-A8DA-AD7A47F50AAC}" type="parTrans" cxnId="{D881590A-E8CA-40F5-B0B7-6A9AC2FA64EC}">
      <dgm:prSet/>
      <dgm:spPr/>
      <dgm:t>
        <a:bodyPr/>
        <a:lstStyle/>
        <a:p>
          <a:endParaRPr lang="ru-RU"/>
        </a:p>
      </dgm:t>
    </dgm:pt>
    <dgm:pt modelId="{93AE89D4-2199-4950-A590-81C137868FC5}" type="sibTrans" cxnId="{D881590A-E8CA-40F5-B0B7-6A9AC2FA64EC}">
      <dgm:prSet/>
      <dgm:spPr/>
      <dgm:t>
        <a:bodyPr/>
        <a:lstStyle/>
        <a:p>
          <a:endParaRPr lang="ru-RU"/>
        </a:p>
      </dgm:t>
    </dgm:pt>
    <dgm:pt modelId="{0C6663FE-8EF2-4826-A12E-04AA134A2CE1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На основе анализа рейтингов высокооплачиваемости, востребованности и популярности  были выявлены сходные по своим особенностям отрасли</a:t>
          </a:r>
          <a:r>
            <a:rPr lang="ru-RU" sz="1600" dirty="0" smtClean="0"/>
            <a:t>.</a:t>
          </a:r>
          <a:endParaRPr lang="ru-RU" sz="1600" dirty="0"/>
        </a:p>
      </dgm:t>
    </dgm:pt>
    <dgm:pt modelId="{7B4E1F72-5611-4244-B175-30A3AB55D11D}" type="parTrans" cxnId="{F08B68F2-CF11-4C43-88C5-F7DBC691EEE3}">
      <dgm:prSet/>
      <dgm:spPr/>
      <dgm:t>
        <a:bodyPr/>
        <a:lstStyle/>
        <a:p>
          <a:endParaRPr lang="ru-RU"/>
        </a:p>
      </dgm:t>
    </dgm:pt>
    <dgm:pt modelId="{0A36E1B8-9EDE-41C5-902F-4FCD4578FE9C}" type="sibTrans" cxnId="{F08B68F2-CF11-4C43-88C5-F7DBC691EEE3}">
      <dgm:prSet/>
      <dgm:spPr/>
      <dgm:t>
        <a:bodyPr/>
        <a:lstStyle/>
        <a:p>
          <a:endParaRPr lang="ru-RU"/>
        </a:p>
      </dgm:t>
    </dgm:pt>
    <dgm:pt modelId="{9040314E-1217-4830-8DAB-3ABB2F2B25E6}" type="pres">
      <dgm:prSet presAssocID="{F7D782A6-F657-4CB0-81A9-E8198229CF1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C62C24-9DA8-4F79-B30F-7862473BF0A4}" type="pres">
      <dgm:prSet presAssocID="{EB29ADA7-519F-46DF-9985-78F5BE800ED7}" presName="composite" presStyleCnt="0"/>
      <dgm:spPr/>
    </dgm:pt>
    <dgm:pt modelId="{8355265E-4EAC-4CCC-B6A5-9A72FE7A6776}" type="pres">
      <dgm:prSet presAssocID="{EB29ADA7-519F-46DF-9985-78F5BE800ED7}" presName="imgShp" presStyleLbl="fgImgPlace1" presStyleIdx="0" presStyleCnt="6" custScaleX="209251" custScaleY="153451" custLinFactX="-77402" custLinFactNeighborX="-100000" custLinFactNeighborY="-2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18222ED-986B-4E92-96BB-907098A546D4}" type="pres">
      <dgm:prSet presAssocID="{EB29ADA7-519F-46DF-9985-78F5BE800ED7}" presName="txShp" presStyleLbl="node1" presStyleIdx="0" presStyleCnt="6" custScaleX="133498" custLinFactNeighborX="6474" custLinFactNeighborY="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2B53C8-8AB3-441A-BF27-0AFBCF7B3FAB}" type="pres">
      <dgm:prSet presAssocID="{2C16A93E-4CAA-41B5-B974-41FAB810C0BC}" presName="spacing" presStyleCnt="0"/>
      <dgm:spPr/>
    </dgm:pt>
    <dgm:pt modelId="{E9752EA9-4947-4753-AE1B-23EAF3519A06}" type="pres">
      <dgm:prSet presAssocID="{FC22DEA0-8188-4460-87A3-50095C48F387}" presName="composite" presStyleCnt="0"/>
      <dgm:spPr/>
    </dgm:pt>
    <dgm:pt modelId="{B45B8F9A-9522-42B6-A547-5B045032DBA1}" type="pres">
      <dgm:prSet presAssocID="{FC22DEA0-8188-4460-87A3-50095C48F387}" presName="imgShp" presStyleLbl="fgImgPlace1" presStyleIdx="1" presStyleCnt="6" custScaleX="219578" custScaleY="125842" custLinFactX="-100000" custLinFactNeighborX="-101218" custLinFactNeighborY="-273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F46CA5F-9B36-42A7-9C32-E8372D5DACFB}" type="pres">
      <dgm:prSet presAssocID="{FC22DEA0-8188-4460-87A3-50095C48F387}" presName="txShp" presStyleLbl="node1" presStyleIdx="1" presStyleCnt="6" custScaleX="135463" custScaleY="113665" custLinFactNeighborX="6214" custLinFactNeighborY="-2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AB0D8-1B2B-47AF-82C1-B9B098C587EE}" type="pres">
      <dgm:prSet presAssocID="{9830D3F9-4B7B-47A6-8B7D-48041BA95BE8}" presName="spacing" presStyleCnt="0"/>
      <dgm:spPr/>
    </dgm:pt>
    <dgm:pt modelId="{39A2E784-2C75-49E3-94F4-3686E10231E5}" type="pres">
      <dgm:prSet presAssocID="{B0AB6E47-6F04-46FF-AC74-DC1391E835F2}" presName="composite" presStyleCnt="0"/>
      <dgm:spPr/>
    </dgm:pt>
    <dgm:pt modelId="{2DD18B0E-0930-42EA-8AA7-E6102BC48239}" type="pres">
      <dgm:prSet presAssocID="{B0AB6E47-6F04-46FF-AC74-DC1391E835F2}" presName="imgShp" presStyleLbl="fgImgPlace1" presStyleIdx="2" presStyleCnt="6" custScaleX="207910" custScaleY="150905" custLinFactX="-78062" custLinFactNeighborX="-100000" custLinFactNeighborY="-522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5743307-94D4-480A-8F9A-7A2C4E6CAFDF}" type="pres">
      <dgm:prSet presAssocID="{B0AB6E47-6F04-46FF-AC74-DC1391E835F2}" presName="txShp" presStyleLbl="node1" presStyleIdx="2" presStyleCnt="6" custScaleX="133498" custScaleY="120314" custLinFactNeighborX="5232" custLinFactNeighborY="-10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B202CA-0747-400D-84DF-6FCF238C1E72}" type="pres">
      <dgm:prSet presAssocID="{93ADECF6-D749-41FB-9B88-86FD17D151E1}" presName="spacing" presStyleCnt="0"/>
      <dgm:spPr/>
    </dgm:pt>
    <dgm:pt modelId="{541622D9-4BF7-4427-993D-3B4E1EC3A8EE}" type="pres">
      <dgm:prSet presAssocID="{63F69B70-73CE-4483-88D4-CEB68B26FB06}" presName="composite" presStyleCnt="0"/>
      <dgm:spPr/>
    </dgm:pt>
    <dgm:pt modelId="{9ED934B0-B221-498D-BDA8-C97478FCC730}" type="pres">
      <dgm:prSet presAssocID="{63F69B70-73CE-4483-88D4-CEB68B26FB06}" presName="imgShp" presStyleLbl="fgImgPlace1" presStyleIdx="3" presStyleCnt="6" custScaleX="234565" custScaleY="154777" custLinFactX="-100000" custLinFactNeighborX="-108335" custLinFactNeighborY="-739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5986FBB-2518-4CA8-98AD-AEE00960958D}" type="pres">
      <dgm:prSet presAssocID="{63F69B70-73CE-4483-88D4-CEB68B26FB06}" presName="txShp" presStyleLbl="node1" presStyleIdx="3" presStyleCnt="6" custScaleX="133498" custScaleY="123418" custLinFactNeighborX="5232" custLinFactNeighborY="-8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DB4E0A-4B94-4961-8771-C7241BC6EACF}" type="pres">
      <dgm:prSet presAssocID="{61E51771-5AA0-4294-B99D-A851FB3CF7C3}" presName="spacing" presStyleCnt="0"/>
      <dgm:spPr/>
    </dgm:pt>
    <dgm:pt modelId="{02175336-ECE3-4201-9300-1AE9ECA4A3E6}" type="pres">
      <dgm:prSet presAssocID="{B6A126F4-02BF-47D9-8402-965D6CFA97E7}" presName="composite" presStyleCnt="0"/>
      <dgm:spPr/>
    </dgm:pt>
    <dgm:pt modelId="{9C44EB5D-E89C-4698-ADF3-F00A4CA4241A}" type="pres">
      <dgm:prSet presAssocID="{B6A126F4-02BF-47D9-8402-965D6CFA97E7}" presName="imgShp" presStyleLbl="fgImgPlace1" presStyleIdx="4" presStyleCnt="6" custScaleX="221316" custScaleY="138715" custLinFactX="-44573" custLinFactNeighborX="-100000" custLinFactNeighborY="-1915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8760814-D825-4AB7-93DB-1B565FA09174}" type="pres">
      <dgm:prSet presAssocID="{B6A126F4-02BF-47D9-8402-965D6CFA97E7}" presName="txShp" presStyleLbl="node1" presStyleIdx="4" presStyleCnt="6" custScaleX="128527" custScaleY="126889" custLinFactNeighborX="7717" custLinFactNeighborY="-13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FAE36-4CFC-44C1-BA11-8F67007C83B1}" type="pres">
      <dgm:prSet presAssocID="{93AE89D4-2199-4950-A590-81C137868FC5}" presName="spacing" presStyleCnt="0"/>
      <dgm:spPr/>
    </dgm:pt>
    <dgm:pt modelId="{D64053B9-185F-4829-A3E2-FDA69A196A0D}" type="pres">
      <dgm:prSet presAssocID="{0C6663FE-8EF2-4826-A12E-04AA134A2CE1}" presName="composite" presStyleCnt="0"/>
      <dgm:spPr/>
    </dgm:pt>
    <dgm:pt modelId="{72CBFC70-3AA7-4877-A083-1D9E0653842A}" type="pres">
      <dgm:prSet presAssocID="{0C6663FE-8EF2-4826-A12E-04AA134A2CE1}" presName="imgShp" presStyleLbl="fgImgPlace1" presStyleIdx="5" presStyleCnt="6" custScaleX="229345" custScaleY="157347" custLinFactX="-43913" custLinFactNeighborX="-100000" custLinFactNeighborY="-21235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75CBAB4C-8E1C-4EF3-82EB-78EE59BC00D7}" type="pres">
      <dgm:prSet presAssocID="{0C6663FE-8EF2-4826-A12E-04AA134A2CE1}" presName="txShp" presStyleLbl="node1" presStyleIdx="5" presStyleCnt="6" custScaleX="135648" custLinFactNeighborX="5064" custLinFactNeighborY="-37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8AE513-1AC7-4D4F-80C8-3122FDDCD3B0}" srcId="{F7D782A6-F657-4CB0-81A9-E8198229CF1D}" destId="{63F69B70-73CE-4483-88D4-CEB68B26FB06}" srcOrd="3" destOrd="0" parTransId="{140B032A-1C63-46F8-8A54-C66415EC90E7}" sibTransId="{61E51771-5AA0-4294-B99D-A851FB3CF7C3}"/>
    <dgm:cxn modelId="{AB1E304B-82C4-4CE4-AE7C-E75D9C2350E0}" srcId="{F7D782A6-F657-4CB0-81A9-E8198229CF1D}" destId="{B0AB6E47-6F04-46FF-AC74-DC1391E835F2}" srcOrd="2" destOrd="0" parTransId="{DAC21D0C-8429-4DC3-8276-719BD057E0F3}" sibTransId="{93ADECF6-D749-41FB-9B88-86FD17D151E1}"/>
    <dgm:cxn modelId="{4506A696-3F66-4ABB-90AF-F97B810F75CB}" type="presOf" srcId="{B0AB6E47-6F04-46FF-AC74-DC1391E835F2}" destId="{C5743307-94D4-480A-8F9A-7A2C4E6CAFDF}" srcOrd="0" destOrd="0" presId="urn:microsoft.com/office/officeart/2005/8/layout/vList3"/>
    <dgm:cxn modelId="{CCE0B260-A077-48A3-BD93-EF9E6046960D}" type="presOf" srcId="{F7D782A6-F657-4CB0-81A9-E8198229CF1D}" destId="{9040314E-1217-4830-8DAB-3ABB2F2B25E6}" srcOrd="0" destOrd="0" presId="urn:microsoft.com/office/officeart/2005/8/layout/vList3"/>
    <dgm:cxn modelId="{B6FAD670-F007-4C6E-AA0F-A6373FFC6C4D}" type="presOf" srcId="{0C6663FE-8EF2-4826-A12E-04AA134A2CE1}" destId="{75CBAB4C-8E1C-4EF3-82EB-78EE59BC00D7}" srcOrd="0" destOrd="0" presId="urn:microsoft.com/office/officeart/2005/8/layout/vList3"/>
    <dgm:cxn modelId="{013E6233-1540-4568-9EC8-39D9FC0AD919}" type="presOf" srcId="{B6A126F4-02BF-47D9-8402-965D6CFA97E7}" destId="{58760814-D825-4AB7-93DB-1B565FA09174}" srcOrd="0" destOrd="0" presId="urn:microsoft.com/office/officeart/2005/8/layout/vList3"/>
    <dgm:cxn modelId="{8D646C3F-E42E-439E-835C-47F311C15D20}" type="presOf" srcId="{FC22DEA0-8188-4460-87A3-50095C48F387}" destId="{BF46CA5F-9B36-42A7-9C32-E8372D5DACFB}" srcOrd="0" destOrd="0" presId="urn:microsoft.com/office/officeart/2005/8/layout/vList3"/>
    <dgm:cxn modelId="{F206EE1E-E1E4-4C34-B272-6163F675D518}" type="presOf" srcId="{63F69B70-73CE-4483-88D4-CEB68B26FB06}" destId="{35986FBB-2518-4CA8-98AD-AEE00960958D}" srcOrd="0" destOrd="0" presId="urn:microsoft.com/office/officeart/2005/8/layout/vList3"/>
    <dgm:cxn modelId="{D881590A-E8CA-40F5-B0B7-6A9AC2FA64EC}" srcId="{F7D782A6-F657-4CB0-81A9-E8198229CF1D}" destId="{B6A126F4-02BF-47D9-8402-965D6CFA97E7}" srcOrd="4" destOrd="0" parTransId="{14011A35-7D8E-439C-A8DA-AD7A47F50AAC}" sibTransId="{93AE89D4-2199-4950-A590-81C137868FC5}"/>
    <dgm:cxn modelId="{060B7D5B-35AC-469A-A2A6-3EB25E889553}" srcId="{F7D782A6-F657-4CB0-81A9-E8198229CF1D}" destId="{EB29ADA7-519F-46DF-9985-78F5BE800ED7}" srcOrd="0" destOrd="0" parTransId="{A00207A4-7610-4CEF-A27F-A026E4E393AE}" sibTransId="{2C16A93E-4CAA-41B5-B974-41FAB810C0BC}"/>
    <dgm:cxn modelId="{BD3C03F9-87EF-4AA6-8F8F-BE3D6E87B4E1}" type="presOf" srcId="{EB29ADA7-519F-46DF-9985-78F5BE800ED7}" destId="{B18222ED-986B-4E92-96BB-907098A546D4}" srcOrd="0" destOrd="0" presId="urn:microsoft.com/office/officeart/2005/8/layout/vList3"/>
    <dgm:cxn modelId="{F08B68F2-CF11-4C43-88C5-F7DBC691EEE3}" srcId="{F7D782A6-F657-4CB0-81A9-E8198229CF1D}" destId="{0C6663FE-8EF2-4826-A12E-04AA134A2CE1}" srcOrd="5" destOrd="0" parTransId="{7B4E1F72-5611-4244-B175-30A3AB55D11D}" sibTransId="{0A36E1B8-9EDE-41C5-902F-4FCD4578FE9C}"/>
    <dgm:cxn modelId="{DF09E12D-F8AA-4693-937F-C4434BAE41E8}" srcId="{F7D782A6-F657-4CB0-81A9-E8198229CF1D}" destId="{FC22DEA0-8188-4460-87A3-50095C48F387}" srcOrd="1" destOrd="0" parTransId="{62B88D22-8E88-49D3-BBBA-9816FA16185E}" sibTransId="{9830D3F9-4B7B-47A6-8B7D-48041BA95BE8}"/>
    <dgm:cxn modelId="{A0F3D73C-A84E-480F-A191-60B5EBB5799B}" type="presParOf" srcId="{9040314E-1217-4830-8DAB-3ABB2F2B25E6}" destId="{2BC62C24-9DA8-4F79-B30F-7862473BF0A4}" srcOrd="0" destOrd="0" presId="urn:microsoft.com/office/officeart/2005/8/layout/vList3"/>
    <dgm:cxn modelId="{C10A944E-B931-4B4D-A5CB-D93F1C7C7EAD}" type="presParOf" srcId="{2BC62C24-9DA8-4F79-B30F-7862473BF0A4}" destId="{8355265E-4EAC-4CCC-B6A5-9A72FE7A6776}" srcOrd="0" destOrd="0" presId="urn:microsoft.com/office/officeart/2005/8/layout/vList3"/>
    <dgm:cxn modelId="{EE1CB9E5-8181-442D-9B8B-B0B83F2ACE8F}" type="presParOf" srcId="{2BC62C24-9DA8-4F79-B30F-7862473BF0A4}" destId="{B18222ED-986B-4E92-96BB-907098A546D4}" srcOrd="1" destOrd="0" presId="urn:microsoft.com/office/officeart/2005/8/layout/vList3"/>
    <dgm:cxn modelId="{CAF4D509-6123-476B-B477-EE14D1DFF8F5}" type="presParOf" srcId="{9040314E-1217-4830-8DAB-3ABB2F2B25E6}" destId="{AF2B53C8-8AB3-441A-BF27-0AFBCF7B3FAB}" srcOrd="1" destOrd="0" presId="urn:microsoft.com/office/officeart/2005/8/layout/vList3"/>
    <dgm:cxn modelId="{DB5C2FF6-6573-4A35-9B9C-15443EB35B65}" type="presParOf" srcId="{9040314E-1217-4830-8DAB-3ABB2F2B25E6}" destId="{E9752EA9-4947-4753-AE1B-23EAF3519A06}" srcOrd="2" destOrd="0" presId="urn:microsoft.com/office/officeart/2005/8/layout/vList3"/>
    <dgm:cxn modelId="{EA24491B-BE2E-480C-B8A0-8BFF4C58DAFC}" type="presParOf" srcId="{E9752EA9-4947-4753-AE1B-23EAF3519A06}" destId="{B45B8F9A-9522-42B6-A547-5B045032DBA1}" srcOrd="0" destOrd="0" presId="urn:microsoft.com/office/officeart/2005/8/layout/vList3"/>
    <dgm:cxn modelId="{08CFB28E-C2A2-4186-ADB1-2A0C6C2CD052}" type="presParOf" srcId="{E9752EA9-4947-4753-AE1B-23EAF3519A06}" destId="{BF46CA5F-9B36-42A7-9C32-E8372D5DACFB}" srcOrd="1" destOrd="0" presId="urn:microsoft.com/office/officeart/2005/8/layout/vList3"/>
    <dgm:cxn modelId="{E37600F8-5B12-4DA2-BB1F-E67C8476323D}" type="presParOf" srcId="{9040314E-1217-4830-8DAB-3ABB2F2B25E6}" destId="{CCDAB0D8-1B2B-47AF-82C1-B9B098C587EE}" srcOrd="3" destOrd="0" presId="urn:microsoft.com/office/officeart/2005/8/layout/vList3"/>
    <dgm:cxn modelId="{F9EE1529-E27D-41EF-BD56-7EBD81A876A1}" type="presParOf" srcId="{9040314E-1217-4830-8DAB-3ABB2F2B25E6}" destId="{39A2E784-2C75-49E3-94F4-3686E10231E5}" srcOrd="4" destOrd="0" presId="urn:microsoft.com/office/officeart/2005/8/layout/vList3"/>
    <dgm:cxn modelId="{FDC10B1E-80CE-4E10-B53D-1490910BE873}" type="presParOf" srcId="{39A2E784-2C75-49E3-94F4-3686E10231E5}" destId="{2DD18B0E-0930-42EA-8AA7-E6102BC48239}" srcOrd="0" destOrd="0" presId="urn:microsoft.com/office/officeart/2005/8/layout/vList3"/>
    <dgm:cxn modelId="{FF111133-EDB5-4424-A3C4-375392E8CFE9}" type="presParOf" srcId="{39A2E784-2C75-49E3-94F4-3686E10231E5}" destId="{C5743307-94D4-480A-8F9A-7A2C4E6CAFDF}" srcOrd="1" destOrd="0" presId="urn:microsoft.com/office/officeart/2005/8/layout/vList3"/>
    <dgm:cxn modelId="{6A4B963C-3067-4A82-857B-D767DEC7BF7C}" type="presParOf" srcId="{9040314E-1217-4830-8DAB-3ABB2F2B25E6}" destId="{6AB202CA-0747-400D-84DF-6FCF238C1E72}" srcOrd="5" destOrd="0" presId="urn:microsoft.com/office/officeart/2005/8/layout/vList3"/>
    <dgm:cxn modelId="{A27200B7-9FEF-408D-BE88-860430F7A48D}" type="presParOf" srcId="{9040314E-1217-4830-8DAB-3ABB2F2B25E6}" destId="{541622D9-4BF7-4427-993D-3B4E1EC3A8EE}" srcOrd="6" destOrd="0" presId="urn:microsoft.com/office/officeart/2005/8/layout/vList3"/>
    <dgm:cxn modelId="{0B9593D1-E1AF-4CEC-A984-161CC9580781}" type="presParOf" srcId="{541622D9-4BF7-4427-993D-3B4E1EC3A8EE}" destId="{9ED934B0-B221-498D-BDA8-C97478FCC730}" srcOrd="0" destOrd="0" presId="urn:microsoft.com/office/officeart/2005/8/layout/vList3"/>
    <dgm:cxn modelId="{2432CC85-C4B9-4B3C-8ED7-A1D4653C1E32}" type="presParOf" srcId="{541622D9-4BF7-4427-993D-3B4E1EC3A8EE}" destId="{35986FBB-2518-4CA8-98AD-AEE00960958D}" srcOrd="1" destOrd="0" presId="urn:microsoft.com/office/officeart/2005/8/layout/vList3"/>
    <dgm:cxn modelId="{D155F9AA-B3A1-4644-B933-B702EABC3575}" type="presParOf" srcId="{9040314E-1217-4830-8DAB-3ABB2F2B25E6}" destId="{69DB4E0A-4B94-4961-8771-C7241BC6EACF}" srcOrd="7" destOrd="0" presId="urn:microsoft.com/office/officeart/2005/8/layout/vList3"/>
    <dgm:cxn modelId="{EF10654C-F431-41C3-8DA7-BFC67D6E281B}" type="presParOf" srcId="{9040314E-1217-4830-8DAB-3ABB2F2B25E6}" destId="{02175336-ECE3-4201-9300-1AE9ECA4A3E6}" srcOrd="8" destOrd="0" presId="urn:microsoft.com/office/officeart/2005/8/layout/vList3"/>
    <dgm:cxn modelId="{26C6F538-A72E-451D-9AB8-EA4F9D9D0536}" type="presParOf" srcId="{02175336-ECE3-4201-9300-1AE9ECA4A3E6}" destId="{9C44EB5D-E89C-4698-ADF3-F00A4CA4241A}" srcOrd="0" destOrd="0" presId="urn:microsoft.com/office/officeart/2005/8/layout/vList3"/>
    <dgm:cxn modelId="{7EBC31DA-B49F-41DA-B095-89859D36E039}" type="presParOf" srcId="{02175336-ECE3-4201-9300-1AE9ECA4A3E6}" destId="{58760814-D825-4AB7-93DB-1B565FA09174}" srcOrd="1" destOrd="0" presId="urn:microsoft.com/office/officeart/2005/8/layout/vList3"/>
    <dgm:cxn modelId="{97D93252-E489-46E1-BDF0-18FA963C4C50}" type="presParOf" srcId="{9040314E-1217-4830-8DAB-3ABB2F2B25E6}" destId="{057FAE36-4CFC-44C1-BA11-8F67007C83B1}" srcOrd="9" destOrd="0" presId="urn:microsoft.com/office/officeart/2005/8/layout/vList3"/>
    <dgm:cxn modelId="{B0BABE87-8374-4DF6-B4C3-ADEF313E8BA7}" type="presParOf" srcId="{9040314E-1217-4830-8DAB-3ABB2F2B25E6}" destId="{D64053B9-185F-4829-A3E2-FDA69A196A0D}" srcOrd="10" destOrd="0" presId="urn:microsoft.com/office/officeart/2005/8/layout/vList3"/>
    <dgm:cxn modelId="{21168C33-DC0B-4D6A-92B6-471B666E2B18}" type="presParOf" srcId="{D64053B9-185F-4829-A3E2-FDA69A196A0D}" destId="{72CBFC70-3AA7-4877-A083-1D9E0653842A}" srcOrd="0" destOrd="0" presId="urn:microsoft.com/office/officeart/2005/8/layout/vList3"/>
    <dgm:cxn modelId="{033C6EA2-24A7-4D26-82F2-431C9E6DE3EC}" type="presParOf" srcId="{D64053B9-185F-4829-A3E2-FDA69A196A0D}" destId="{75CBAB4C-8E1C-4EF3-82EB-78EE59BC00D7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0.6745</cdr:x>
      <cdr:y>1</cdr:y>
    </cdr:from>
    <cdr:to>
      <cdr:x>0.67725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370080" y="6072230"/>
          <a:ext cx="2773920" cy="21429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0.7385</cdr:x>
      <cdr:y>0.9995</cdr:y>
    </cdr:from>
    <cdr:to>
      <cdr:x>0.74125</cdr:x>
      <cdr:y>0.99975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786578" y="5857897"/>
          <a:ext cx="2357422" cy="21429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0.81111</cdr:x>
      <cdr:y>0.96512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953268" y="5929333"/>
          <a:ext cx="1619232" cy="21429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0.70825</cdr:x>
      <cdr:y>0.98075</cdr:y>
    </cdr:from>
    <cdr:to>
      <cdr:x>0.71125</cdr:x>
      <cdr:y>0.9835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215076" y="5214957"/>
          <a:ext cx="2071673" cy="214293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0.83025</cdr:x>
      <cdr:y>1</cdr:y>
    </cdr:from>
    <cdr:to>
      <cdr:x>0.832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715271" y="5572145"/>
          <a:ext cx="1934160" cy="214295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0.73925</cdr:x>
      <cdr:y>0.997</cdr:y>
    </cdr:from>
    <cdr:to>
      <cdr:x>0.741</cdr:x>
      <cdr:y>0.99725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715142" y="5857897"/>
          <a:ext cx="2143108" cy="214290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0.7955</cdr:x>
      <cdr:y>0.99975</cdr:y>
    </cdr:from>
    <cdr:to>
      <cdr:x>0.7975</cdr:x>
      <cdr:y>0.99975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858048" y="5643602"/>
          <a:ext cx="1714512" cy="214314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0.8235</cdr:x>
      <cdr:y>1</cdr:y>
    </cdr:from>
    <cdr:to>
      <cdr:x>0.8265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215206" y="5559426"/>
          <a:ext cx="1643028" cy="214311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0.7315</cdr:x>
      <cdr:y>0.99975</cdr:y>
    </cdr:from>
    <cdr:to>
      <cdr:x>0.73325</cdr:x>
      <cdr:y>0.99975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572265" y="6143647"/>
          <a:ext cx="2214548" cy="21429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0FFF8A-8077-4A45-A643-CB540B077C64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FFD4F2-0D15-49DA-BE1E-F8305D4FD6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2D3333-320F-44B1-B28F-E5052E3B1943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E751B-2716-4E3E-9288-E22938B0F76C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C42D-ED23-4C95-8E7C-CEE8322FC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4182-3EE5-4D02-92C4-F4E3C3587F0C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970FB-7163-49BF-B6DD-81A3833F1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5EB0A-AEED-433C-9DCD-73A0A844831D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93A71-A512-4B68-86D1-420CC1A11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Canvas"/>
          <p:cNvSpPr>
            <a:spLocks noChangeArrowheads="1"/>
          </p:cNvSpPr>
          <p:nvPr/>
        </p:nvSpPr>
        <p:spPr bwMode="white">
          <a:xfrm>
            <a:off x="528638" y="201613"/>
            <a:ext cx="8397875" cy="64674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5" name="Picture 3" descr="minispi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ltGray">
          <a:xfrm>
            <a:off x="0" y="50800"/>
            <a:ext cx="11811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 descr="Canvas"/>
          <p:cNvSpPr>
            <a:spLocks noChangeArrowheads="1"/>
          </p:cNvSpPr>
          <p:nvPr/>
        </p:nvSpPr>
        <p:spPr bwMode="white">
          <a:xfrm>
            <a:off x="596900" y="4130675"/>
            <a:ext cx="1041400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7" name="Picture 5" descr="minispir"/>
          <p:cNvPicPr>
            <a:picLocks noChangeAspect="1" noChangeArrowheads="1"/>
          </p:cNvPicPr>
          <p:nvPr/>
        </p:nvPicPr>
        <p:blipFill>
          <a:blip r:embed="rId3"/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3886200"/>
            <a:ext cx="6400800" cy="17716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1117600" y="6115050"/>
            <a:ext cx="1930400" cy="514350"/>
          </a:xfrm>
        </p:spPr>
        <p:txBody>
          <a:bodyPr/>
          <a:lstStyle>
            <a:lvl1pPr>
              <a:defRPr>
                <a:solidFill>
                  <a:srgbClr val="CC9864"/>
                </a:solidFill>
              </a:defRPr>
            </a:lvl1pPr>
          </a:lstStyle>
          <a:p>
            <a:pPr>
              <a:defRPr/>
            </a:pPr>
            <a:fld id="{59259C74-031C-4B9C-AD52-F8382E7F7C49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000" y="6115050"/>
            <a:ext cx="2844800" cy="514350"/>
          </a:xfrm>
        </p:spPr>
        <p:txBody>
          <a:bodyPr/>
          <a:lstStyle>
            <a:lvl1pPr>
              <a:defRPr>
                <a:solidFill>
                  <a:srgbClr val="CC9864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115050"/>
            <a:ext cx="1828800" cy="514350"/>
          </a:xfrm>
        </p:spPr>
        <p:txBody>
          <a:bodyPr/>
          <a:lstStyle>
            <a:lvl1pPr>
              <a:defRPr>
                <a:solidFill>
                  <a:srgbClr val="CC9864"/>
                </a:solidFill>
              </a:defRPr>
            </a:lvl1pPr>
          </a:lstStyle>
          <a:p>
            <a:pPr>
              <a:defRPr/>
            </a:pPr>
            <a:fld id="{C12896E1-D8F0-41F6-9EAE-28E5AE61FD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4ACEA-C71B-489B-B33B-E839F01597E9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8E358-5782-4713-8FEA-9A4A855C4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2E3E3-B300-4029-A7F3-FDDE4DDCDDF2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69718-8DC5-4372-BBF8-F88A2DE16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90C90-A92C-4982-8EA4-B91184B0C05E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16D8-6C84-4855-8F26-EA289932A3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8DD95-090C-4DD0-805C-BC94DA5CCE38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8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676B1-17B2-4315-A3EF-5C8532539F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2B1BF-B0F9-49E4-B374-49378BC9359E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B87D7-D71C-4B93-9266-762C19A55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5E4BA-EFBB-41C8-BBF3-4FAADED51215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3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34706-8591-4C7E-9E05-FCE7E0A708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02A8E-54C9-41CC-A0E8-EF90BBEF0374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75194-AD5A-4358-AAF3-BB8340EFB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616F8-FD33-4B4B-BB3C-930C6379CF2F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1AF71-A133-46B9-9012-E5249F462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7E96-343F-4E8E-AB14-F5264045C81E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098A0-659E-4BD8-B639-542AA6AC1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A3FB5-DBAD-4468-B9A8-C88486BF2C0E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D0A63-ADED-4E82-BA6D-F5966966E8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40005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0005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EB363-FF89-4435-81AE-99E5A37499AD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BB917-6531-4A20-B99C-6FD51682B8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1081-D41D-45D2-87E2-4D17F6CBDB1D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DF14A-49CA-47C9-AD90-BD4A60707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695E6-6912-4E67-A19D-59ED0BC3C79F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5E88B-A8CE-4835-8B63-6CF1A8078D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108D4-DFA8-48E1-B520-3D16F5093756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5A48F-B9D7-40C2-A252-06DACF485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D0FAC-4CCD-42AF-8A7B-D4E256E70794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6A4C-EAB7-4EF6-A5EF-D2C897881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826F-3413-41BD-A2E0-3D33DA9C2329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92E91-6925-47CA-BAD3-5C705E789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D8DD3-8533-41E4-9A6E-6947943D4166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7EBD9-0692-4F39-A75F-BF49DE9E4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5B822-8B19-4697-A178-5F8053562131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0E536-0542-4AD5-86A0-306819160C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E4AAF3-27EF-4B2E-BBDE-AB9B017B194B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BB0938-648E-486B-A6D4-C1A2DA2A5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50800"/>
            <a:ext cx="8926513" cy="6743700"/>
            <a:chOff x="0" y="42"/>
            <a:chExt cx="4217" cy="5664"/>
          </a:xfrm>
        </p:grpSpPr>
        <p:grpSp>
          <p:nvGrpSpPr>
            <p:cNvPr id="2056" name="Group 3"/>
            <p:cNvGrpSpPr>
              <a:grpSpLocks/>
            </p:cNvGrpSpPr>
            <p:nvPr/>
          </p:nvGrpSpPr>
          <p:grpSpPr bwMode="auto">
            <a:xfrm>
              <a:off x="0" y="42"/>
              <a:ext cx="4217" cy="5664"/>
              <a:chOff x="0" y="42"/>
              <a:chExt cx="4217" cy="5664"/>
            </a:xfrm>
          </p:grpSpPr>
          <p:sp>
            <p:nvSpPr>
              <p:cNvPr id="3076" name="Rectangle 4"/>
              <p:cNvSpPr>
                <a:spLocks noChangeArrowheads="1"/>
              </p:cNvSpPr>
              <p:nvPr/>
            </p:nvSpPr>
            <p:spPr bwMode="ltGray">
              <a:xfrm>
                <a:off x="250" y="169"/>
                <a:ext cx="3967" cy="54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pic>
            <p:nvPicPr>
              <p:cNvPr id="2081" name="Picture 5" descr="minispir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ltGray">
              <a:xfrm>
                <a:off x="0" y="42"/>
                <a:ext cx="558" cy="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8" name="Rectangle 6"/>
              <p:cNvSpPr>
                <a:spLocks noChangeArrowheads="1"/>
              </p:cNvSpPr>
              <p:nvPr/>
            </p:nvSpPr>
            <p:spPr bwMode="ltGray">
              <a:xfrm>
                <a:off x="282" y="3469"/>
                <a:ext cx="492" cy="3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pic>
            <p:nvPicPr>
              <p:cNvPr id="2083" name="Picture 7" descr="minispir"/>
              <p:cNvPicPr>
                <a:picLocks noChangeAspect="1" noChangeArrowheads="1"/>
              </p:cNvPicPr>
              <p:nvPr/>
            </p:nvPicPr>
            <p:blipFill>
              <a:blip r:embed="rId13"/>
              <a:srcRect t="39999"/>
              <a:stretch>
                <a:fillRect/>
              </a:stretch>
            </p:blipFill>
            <p:spPr bwMode="ltGray">
              <a:xfrm>
                <a:off x="0" y="3546"/>
                <a:ext cx="558" cy="2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57" name="Group 8"/>
            <p:cNvGrpSpPr>
              <a:grpSpLocks/>
            </p:cNvGrpSpPr>
            <p:nvPr/>
          </p:nvGrpSpPr>
          <p:grpSpPr bwMode="auto">
            <a:xfrm>
              <a:off x="543" y="1296"/>
              <a:ext cx="3658" cy="4032"/>
              <a:chOff x="198" y="1296"/>
              <a:chExt cx="3658" cy="4032"/>
            </a:xfrm>
          </p:grpSpPr>
          <p:sp>
            <p:nvSpPr>
              <p:cNvPr id="3081" name="Line 9"/>
              <p:cNvSpPr>
                <a:spLocks noChangeShapeType="1"/>
              </p:cNvSpPr>
              <p:nvPr/>
            </p:nvSpPr>
            <p:spPr bwMode="ltGray">
              <a:xfrm>
                <a:off x="198" y="1299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82" name="Line 10"/>
              <p:cNvSpPr>
                <a:spLocks noChangeShapeType="1"/>
              </p:cNvSpPr>
              <p:nvPr/>
            </p:nvSpPr>
            <p:spPr bwMode="ltGray">
              <a:xfrm>
                <a:off x="198" y="1491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83" name="Line 11"/>
              <p:cNvSpPr>
                <a:spLocks noChangeShapeType="1"/>
              </p:cNvSpPr>
              <p:nvPr/>
            </p:nvSpPr>
            <p:spPr bwMode="ltGray">
              <a:xfrm>
                <a:off x="198" y="1683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84" name="Line 12"/>
              <p:cNvSpPr>
                <a:spLocks noChangeShapeType="1"/>
              </p:cNvSpPr>
              <p:nvPr/>
            </p:nvSpPr>
            <p:spPr bwMode="ltGray">
              <a:xfrm>
                <a:off x="198" y="1875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ltGray">
              <a:xfrm>
                <a:off x="198" y="2067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ltGray">
              <a:xfrm>
                <a:off x="198" y="2259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87" name="Line 15"/>
              <p:cNvSpPr>
                <a:spLocks noChangeShapeType="1"/>
              </p:cNvSpPr>
              <p:nvPr/>
            </p:nvSpPr>
            <p:spPr bwMode="ltGray">
              <a:xfrm>
                <a:off x="198" y="2451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88" name="Line 16"/>
              <p:cNvSpPr>
                <a:spLocks noChangeShapeType="1"/>
              </p:cNvSpPr>
              <p:nvPr/>
            </p:nvSpPr>
            <p:spPr bwMode="ltGray">
              <a:xfrm>
                <a:off x="198" y="2643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89" name="Line 17"/>
              <p:cNvSpPr>
                <a:spLocks noChangeShapeType="1"/>
              </p:cNvSpPr>
              <p:nvPr/>
            </p:nvSpPr>
            <p:spPr bwMode="ltGray">
              <a:xfrm>
                <a:off x="198" y="2835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0" name="Line 18"/>
              <p:cNvSpPr>
                <a:spLocks noChangeShapeType="1"/>
              </p:cNvSpPr>
              <p:nvPr/>
            </p:nvSpPr>
            <p:spPr bwMode="ltGray">
              <a:xfrm>
                <a:off x="198" y="3027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1" name="Line 19"/>
              <p:cNvSpPr>
                <a:spLocks noChangeShapeType="1"/>
              </p:cNvSpPr>
              <p:nvPr/>
            </p:nvSpPr>
            <p:spPr bwMode="ltGray">
              <a:xfrm>
                <a:off x="198" y="3219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2" name="Line 20"/>
              <p:cNvSpPr>
                <a:spLocks noChangeShapeType="1"/>
              </p:cNvSpPr>
              <p:nvPr/>
            </p:nvSpPr>
            <p:spPr bwMode="ltGray">
              <a:xfrm>
                <a:off x="198" y="3411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3" name="Line 21"/>
              <p:cNvSpPr>
                <a:spLocks noChangeShapeType="1"/>
              </p:cNvSpPr>
              <p:nvPr/>
            </p:nvSpPr>
            <p:spPr bwMode="ltGray">
              <a:xfrm>
                <a:off x="198" y="3603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4" name="Line 22"/>
              <p:cNvSpPr>
                <a:spLocks noChangeShapeType="1"/>
              </p:cNvSpPr>
              <p:nvPr/>
            </p:nvSpPr>
            <p:spPr bwMode="ltGray">
              <a:xfrm>
                <a:off x="198" y="3795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5" name="Line 23"/>
              <p:cNvSpPr>
                <a:spLocks noChangeShapeType="1"/>
              </p:cNvSpPr>
              <p:nvPr/>
            </p:nvSpPr>
            <p:spPr bwMode="ltGray">
              <a:xfrm>
                <a:off x="198" y="3987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6" name="Line 24"/>
              <p:cNvSpPr>
                <a:spLocks noChangeShapeType="1"/>
              </p:cNvSpPr>
              <p:nvPr/>
            </p:nvSpPr>
            <p:spPr bwMode="ltGray">
              <a:xfrm>
                <a:off x="198" y="4179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7" name="Line 25"/>
              <p:cNvSpPr>
                <a:spLocks noChangeShapeType="1"/>
              </p:cNvSpPr>
              <p:nvPr/>
            </p:nvSpPr>
            <p:spPr bwMode="ltGray">
              <a:xfrm>
                <a:off x="198" y="4371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8" name="Line 26"/>
              <p:cNvSpPr>
                <a:spLocks noChangeShapeType="1"/>
              </p:cNvSpPr>
              <p:nvPr/>
            </p:nvSpPr>
            <p:spPr bwMode="ltGray">
              <a:xfrm>
                <a:off x="198" y="4563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99" name="Line 27"/>
              <p:cNvSpPr>
                <a:spLocks noChangeShapeType="1"/>
              </p:cNvSpPr>
              <p:nvPr/>
            </p:nvSpPr>
            <p:spPr bwMode="ltGray">
              <a:xfrm>
                <a:off x="198" y="4755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00" name="Line 28"/>
              <p:cNvSpPr>
                <a:spLocks noChangeShapeType="1"/>
              </p:cNvSpPr>
              <p:nvPr/>
            </p:nvSpPr>
            <p:spPr bwMode="ltGray">
              <a:xfrm>
                <a:off x="198" y="4947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01" name="Line 29"/>
              <p:cNvSpPr>
                <a:spLocks noChangeShapeType="1"/>
              </p:cNvSpPr>
              <p:nvPr/>
            </p:nvSpPr>
            <p:spPr bwMode="ltGray">
              <a:xfrm>
                <a:off x="198" y="5139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02" name="Line 30"/>
              <p:cNvSpPr>
                <a:spLocks noChangeShapeType="1"/>
              </p:cNvSpPr>
              <p:nvPr/>
            </p:nvSpPr>
            <p:spPr bwMode="ltGray">
              <a:xfrm>
                <a:off x="198" y="5331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051" name="Rectangle 3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4000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2052" name="Rectangle 3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716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41400" y="61579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folHlink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205DDDF9-49CE-470D-8B66-6BE80D8B3AF5}" type="datetimeFigureOut">
              <a:rPr lang="ru-RU"/>
              <a:pPr>
                <a:defRPr/>
              </a:pPr>
              <a:t>04.07.2013</a:t>
            </a:fld>
            <a:endParaRPr lang="ru-RU"/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1579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folHlink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1579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folHlink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34DAB0ED-3B97-40CB-BC55-EC28AE530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5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6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privalenskaya.narod.ru/p108aa1.html" TargetMode="External"/><Relationship Id="rId3" Type="http://schemas.openxmlformats.org/officeDocument/2006/relationships/diagramLayout" Target="../diagrams/layout8.xml"/><Relationship Id="rId7" Type="http://schemas.openxmlformats.org/officeDocument/2006/relationships/image" Target="../media/image43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chart" Target="../charts/chart2.xml"/><Relationship Id="rId7" Type="http://schemas.openxmlformats.org/officeDocument/2006/relationships/diagramColors" Target="../diagrams/colors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20.png"/><Relationship Id="rId4" Type="http://schemas.openxmlformats.org/officeDocument/2006/relationships/diagramData" Target="../diagrams/data3.xml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28662" y="785794"/>
            <a:ext cx="7858180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556" tIns="44778" rIns="89556" bIns="4477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i="1" dirty="0">
                <a:solidFill>
                  <a:srgbClr val="D60000"/>
                </a:solidFill>
                <a:latin typeface="Monotype Corsiva" pitchFamily="66" charset="0"/>
                <a:ea typeface="+mj-ea"/>
                <a:cs typeface="+mj-cs"/>
              </a:rPr>
              <a:t>Выбор будущей профессии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143108" y="1714488"/>
            <a:ext cx="3104229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556" tIns="44778" rIns="89556" bIns="44778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1430"/>
                <a:solidFill>
                  <a:srgbClr val="EA5C6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itchFamily="18" charset="0"/>
                <a:ea typeface="+mj-ea"/>
                <a:cs typeface="Calibri" pitchFamily="34" charset="0"/>
              </a:rPr>
              <a:t>Выполнила: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285984" y="2500306"/>
            <a:ext cx="6648852" cy="95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556" tIns="44778" rIns="89556" bIns="4477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Филиппова Татьяна Александровна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428860" y="3571876"/>
            <a:ext cx="2621348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556" tIns="44778" rIns="89556" bIns="44778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1430"/>
                <a:solidFill>
                  <a:srgbClr val="EA5C6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Руководители: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000232" y="4429132"/>
            <a:ext cx="6751760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556" tIns="44778" rIns="89556" bIns="4477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300" i="1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Саловская Наталья Сергеевна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dirty="0">
                <a:solidFill>
                  <a:srgbClr val="002060"/>
                </a:solidFill>
                <a:latin typeface="Monotype Corsiva" pitchFamily="66" charset="0"/>
                <a:ea typeface="+mj-ea"/>
                <a:cs typeface="+mj-cs"/>
              </a:rPr>
              <a:t>Драп Людмила Стальевна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071670" y="5857892"/>
            <a:ext cx="428628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556" tIns="44778" rIns="89556" bIns="4477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МБОУ СОШ № 53 г.Брянска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+mj-ea"/>
                <a:cs typeface="+mj-cs"/>
              </a:rPr>
              <a:t>2013г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6" descr="Animation.gif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4214818"/>
            <a:ext cx="13573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21 0.01112 C 0.19202 0.01343 0.18993 0.01366 0.2066 0.01227 C 0.20712 0.01204 0.21198 0.01019 0.21233 0.00973 C 0.22327 -0.00486 0.21111 0.00695 0.21893 -0.00023 C 0.22049 -0.00949 0.22205 -0.01875 0.22361 -0.028 C 0.22309 -0.04606 0.2257 -0.07314 0.20851 -0.07824 C 0.19149 -0.08958 0.17639 -0.08981 0.1566 -0.09074 C 0.15104 -0.08935 0.14757 -0.08541 0.14254 -0.08333 C 0.13872 -0.07986 0.13559 -0.07638 0.13125 -0.07453 C 0.12899 -0.07152 0.12274 -0.06527 0.11979 -0.06319 C 0.11632 -0.06088 0.11754 -0.06296 0.11424 -0.05949 C 0.10521 -0.04976 0.11667 -0.06041 0.10851 -0.053 C 0.10261 -0.04143 0.11077 -0.05555 0.10382 -0.04814 C 0.10295 -0.04722 0.10278 -0.04537 0.10191 -0.04421 C 0.09983 -0.04189 0.09531 -0.03796 0.09531 -0.03773 C 0.09427 -0.03379 0.09045 -0.02662 0.08785 -0.02407 C 0.08629 -0.01875 0.0849 -0.01342 0.08403 -0.00787 C 0.08438 0.00764 0.07986 0.02755 0.09063 0.0375 C 0.09184 0.04005 0.09323 0.04237 0.09445 0.04491 C 0.09514 0.0463 0.09636 0.04885 0.09636 0.04908 C 0.09809 0.05602 0.10122 0.06227 0.10573 0.06644 C 0.10868 0.07223 0.11979 0.08334 0.12465 0.08519 C 0.13906 0.09838 0.15434 0.09422 0.17083 0.09908 C 0.17986 0.10186 0.18889 0.10394 0.19809 0.10533 C 0.20938 0.10487 0.22083 0.10533 0.23212 0.10417 C 0.24323 0.10301 0.24827 0.08959 0.25764 0.08519 C 0.26024 0.08033 0.26511 0.07732 0.26893 0.07385 C 0.2717 0.06852 0.27465 0.06575 0.27743 0.06019 C 0.27813 0.0588 0.27934 0.05625 0.27934 0.05649 C 0.28038 0.05209 0.28125 0.04862 0.28299 0.04491 C 0.28507 0.03195 0.28247 0.04422 0.28594 0.03496 C 0.28872 0.02732 0.28958 0.01875 0.29254 0.01112 C 0.29323 0.00672 0.29445 0.00278 0.29531 -0.00162 C 0.29705 -0.03171 0.29827 -0.06481 0.2849 -0.09074 C 0.28143 -0.10648 0.2684 -0.12268 0.2566 -0.12731 C 0.24965 -0.13356 0.25851 -0.12615 0.25 -0.13101 C 0.24497 -0.13379 0.23976 -0.13796 0.2349 -0.1412 C 0.22952 -0.1449 0.22431 -0.14907 0.21893 -0.15254 C 0.21042 -0.15833 0.19827 -0.16088 0.18872 -0.1625 C 0.17205 -0.16203 0.15538 -0.16203 0.13872 -0.16134 C 0.13316 -0.16111 0.12708 -0.15555 0.1217 -0.1537 C 0.11268 -0.15069 0.1033 -0.15023 0.09445 -0.14629 C 0.08351 -0.14143 0.07222 -0.13726 0.06129 -0.1324 C 0.05573 -0.12986 0.06111 -0.1324 0.05573 -0.12847 C 0.0533 -0.12662 0.04809 -0.12361 0.04809 -0.12338 C 0.04149 -0.11435 0.03229 -0.10902 0.02552 -0.09953 C 0.02413 -0.09351 0.02153 -0.08588 0.01893 -0.08078 C 0.01788 -0.07638 0.01702 -0.07314 0.01511 -0.06944 C 0.01181 -0.05509 0.00851 -0.04074 0.00469 -0.02662 C 0.00399 -0.02106 0.0033 -0.01666 0.00191 -0.01157 C 0.00156 -0.00902 0.00139 -0.00648 0.00104 -0.00393 C 0.00087 -0.00254 -1.38889E-6 -0.00023 -1.38889E-6 -4.44444E-6 " pathEditMode="relative" rAng="0" ptsTypes="fffffffff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-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  <p:bldGraphic spid="6" grpId="2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7"/>
          <p:cNvGraphicFramePr>
            <a:graphicFrameLocks noGrp="1"/>
          </p:cNvGraphicFramePr>
          <p:nvPr>
            <p:ph idx="1"/>
          </p:nvPr>
        </p:nvGraphicFramePr>
        <p:xfrm>
          <a:off x="71438" y="857250"/>
          <a:ext cx="8572500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00125" y="142875"/>
            <a:ext cx="7000875" cy="4286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 Строительство</a:t>
            </a:r>
            <a:endParaRPr lang="ru-RU" sz="2800" b="1" i="1" dirty="0">
              <a:solidFill>
                <a:srgbClr val="C00000"/>
              </a:solidFill>
              <a:latin typeface="ZWAdobeF" pitchFamily="2" charset="0"/>
              <a:cs typeface="ZWAdobeF" pitchFamily="2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428596" y="4214818"/>
            <a:ext cx="850112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Средняя зарплата в отрасли:  </a:t>
            </a:r>
            <a:r>
              <a:rPr lang="ru-RU" sz="1600" b="1" dirty="0">
                <a:latin typeface="+mn-lt"/>
                <a:cs typeface="+mn-cs"/>
              </a:rPr>
              <a:t>31 тыс. руб.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высокооплачиваемая профессия отрасли: </a:t>
            </a:r>
            <a:r>
              <a:rPr lang="ru-RU" sz="1600" b="1" dirty="0">
                <a:latin typeface="+mn-lt"/>
                <a:cs typeface="+mn-cs"/>
              </a:rPr>
              <a:t>каменщик (средняя зарплата  45  тыс. руб.)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 </a:t>
            </a:r>
            <a:r>
              <a:rPr lang="ru-RU" sz="1600" b="1" dirty="0">
                <a:latin typeface="+mn-lt"/>
                <a:cs typeface="+mn-cs"/>
              </a:rPr>
              <a:t>сантехник  (средняя зарплата  14 тыс. руб.)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нестабильная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</a:t>
            </a:r>
            <a:r>
              <a:rPr lang="ru-RU" sz="1600" b="1" dirty="0">
                <a:latin typeface="+mn-lt"/>
                <a:cs typeface="+mn-cs"/>
              </a:rPr>
              <a:t>арматурщик  (средняя зарплата 37 тыс.руб.);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Положительная динамика : </a:t>
            </a:r>
            <a:r>
              <a:rPr lang="ru-RU" sz="1600" b="1" dirty="0">
                <a:latin typeface="+mn-lt"/>
                <a:cs typeface="+mn-cs"/>
              </a:rPr>
              <a:t>монтажник (средняя зарплата  29 тыс. руб.);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Особенности динамики заработной платы: 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1600" b="1" dirty="0">
                <a:latin typeface="+mn-lt"/>
                <a:cs typeface="+mn-cs"/>
              </a:rPr>
              <a:t>одна из самых высокооплачиваемых отраслей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1600" b="1" dirty="0">
                <a:latin typeface="+mn-lt"/>
                <a:cs typeface="+mn-cs"/>
              </a:rPr>
              <a:t>период нестабильности заработной платы в отрасли в целом:  август-декабрь;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1600" b="1" dirty="0">
                <a:latin typeface="+mn-lt"/>
                <a:cs typeface="+mn-cs"/>
              </a:rPr>
              <a:t>период роста зарплат: август-сентябрь;</a:t>
            </a:r>
            <a:endParaRPr lang="ru-RU" sz="16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14341" name="Рисунок 7" descr="1619002_w640_h640_3135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38" y="0"/>
            <a:ext cx="16430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4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7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500063"/>
          <a:ext cx="914400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214282" y="4714884"/>
            <a:ext cx="880110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64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Средняя зарплата в отрасли:</a:t>
            </a:r>
            <a:r>
              <a:rPr lang="ru-RU" sz="6400" b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ru-RU" sz="6400" b="1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ru-RU" sz="6400" b="1" dirty="0">
                <a:latin typeface="+mn-lt"/>
                <a:cs typeface="+mn-cs"/>
              </a:rPr>
              <a:t>23 тыс. руб.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60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высокооплачиваемая профессия отрасли: </a:t>
            </a:r>
            <a:r>
              <a:rPr lang="ru-RU" sz="6000" b="1" dirty="0">
                <a:latin typeface="+mn-lt"/>
                <a:cs typeface="+mn-cs"/>
              </a:rPr>
              <a:t>врач-терапевт (средняя зарплата  </a:t>
            </a:r>
            <a:r>
              <a:rPr lang="ru-RU" sz="6400" b="1" dirty="0">
                <a:latin typeface="+mn-lt"/>
                <a:cs typeface="+mn-cs"/>
              </a:rPr>
              <a:t>30</a:t>
            </a:r>
            <a:r>
              <a:rPr lang="ru-RU" sz="6000" b="1" dirty="0">
                <a:latin typeface="+mn-lt"/>
                <a:cs typeface="+mn-cs"/>
              </a:rPr>
              <a:t>  тыс. руб.)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64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стабильная профессия отрасли:</a:t>
            </a:r>
            <a:r>
              <a:rPr lang="ru-RU" sz="6400" b="1" i="1" dirty="0">
                <a:latin typeface="+mn-lt"/>
                <a:cs typeface="+mn-cs"/>
              </a:rPr>
              <a:t>  </a:t>
            </a:r>
            <a:r>
              <a:rPr lang="ru-RU" sz="6400" b="1" dirty="0">
                <a:latin typeface="+mn-lt"/>
                <a:cs typeface="+mn-cs"/>
              </a:rPr>
              <a:t>медсестра  (средняя зарплата  23 тыс. руб.) ;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64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нестабильная профессия отрасли:</a:t>
            </a:r>
            <a:r>
              <a:rPr lang="ru-RU" sz="6400" b="1" u="sng" dirty="0">
                <a:latin typeface="+mn-lt"/>
                <a:cs typeface="+mn-cs"/>
              </a:rPr>
              <a:t> </a:t>
            </a:r>
            <a:r>
              <a:rPr lang="ru-RU" sz="6400" b="1" dirty="0">
                <a:latin typeface="+mn-lt"/>
                <a:cs typeface="+mn-cs"/>
              </a:rPr>
              <a:t>врач-стоматолог (средняя зарплата 23 тыс.руб.);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ru-RU" sz="64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Особенности динамики заработной платы: 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sz="6400" b="1" dirty="0">
                <a:latin typeface="+mn-lt"/>
                <a:cs typeface="+mn-cs"/>
              </a:rPr>
              <a:t>одна из самых нестабильных отраслей в плане заработной платы;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sz="6400" b="1" dirty="0">
                <a:latin typeface="+mn-lt"/>
                <a:cs typeface="+mn-cs"/>
              </a:rPr>
              <a:t>период роста зарплат: август-сентябрь;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sz="6400" b="1" dirty="0">
                <a:latin typeface="+mn-lt"/>
                <a:cs typeface="+mn-cs"/>
              </a:rPr>
              <a:t>Период спада заработной платы: сентябрь-октябрь</a:t>
            </a:r>
            <a:r>
              <a:rPr lang="ru-RU" sz="5200" b="1" dirty="0">
                <a:latin typeface="+mn-lt"/>
                <a:cs typeface="+mn-cs"/>
              </a:rPr>
              <a:t>;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71438"/>
            <a:ext cx="8001000" cy="5000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Здравоохранение</a:t>
            </a:r>
            <a:endParaRPr lang="ru-RU" sz="3200" b="1" i="1" dirty="0">
              <a:solidFill>
                <a:srgbClr val="C00000"/>
              </a:solidFill>
              <a:latin typeface="ZWAdobeF" pitchFamily="2" charset="0"/>
              <a:cs typeface="ZWAdobeF" pitchFamily="2" charset="0"/>
            </a:endParaRPr>
          </a:p>
        </p:txBody>
      </p:sp>
      <p:pic>
        <p:nvPicPr>
          <p:cNvPr id="6" name="Рисунок 5" descr="mlwYSpDoF4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633" y="0"/>
            <a:ext cx="1362367" cy="1456788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80" decel="100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80" decel="100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80" decel="100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80" decel="100000" fill="hold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" accel="10000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" accel="10000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6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"/>
                            </p:stCondLst>
                            <p:childTnLst>
                              <p:par>
                                <p:cTn id="4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400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  <p:bldP spid="5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85813" y="142875"/>
            <a:ext cx="8015287" cy="5715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40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0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 Финансы.</a:t>
            </a:r>
          </a:p>
        </p:txBody>
      </p:sp>
      <p:graphicFrame>
        <p:nvGraphicFramePr>
          <p:cNvPr id="6" name="Содержимое 7"/>
          <p:cNvGraphicFramePr>
            <a:graphicFrameLocks noGrp="1"/>
          </p:cNvGraphicFramePr>
          <p:nvPr>
            <p:ph idx="1"/>
          </p:nvPr>
        </p:nvGraphicFramePr>
        <p:xfrm>
          <a:off x="571500" y="857250"/>
          <a:ext cx="7715250" cy="435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Содержимое 2"/>
          <p:cNvSpPr txBox="1">
            <a:spLocks/>
          </p:cNvSpPr>
          <p:nvPr/>
        </p:nvSpPr>
        <p:spPr>
          <a:xfrm>
            <a:off x="428596" y="4572008"/>
            <a:ext cx="8229600" cy="2143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Средняя зарплата в отрасли:</a:t>
            </a:r>
            <a:r>
              <a:rPr lang="ru-RU" sz="1600" b="1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  </a:t>
            </a:r>
            <a:r>
              <a:rPr lang="ru-RU" sz="1600" b="1" dirty="0">
                <a:latin typeface="+mn-lt"/>
                <a:cs typeface="+mn-cs"/>
              </a:rPr>
              <a:t>21 тыс. руб.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высокооплачиваемая профессия отрасли:  </a:t>
            </a:r>
            <a:r>
              <a:rPr lang="ru-RU" sz="1600" dirty="0"/>
              <a:t>экономист</a:t>
            </a:r>
            <a:r>
              <a:rPr lang="ru-RU" sz="1600" b="1" dirty="0">
                <a:latin typeface="+mn-lt"/>
                <a:cs typeface="+mn-cs"/>
              </a:rPr>
              <a:t>  (средняя зарплата  26 тыс. руб.)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</a:t>
            </a:r>
            <a:r>
              <a:rPr lang="ru-RU" sz="1600" b="1" dirty="0">
                <a:latin typeface="+mn-lt"/>
                <a:cs typeface="+mn-cs"/>
              </a:rPr>
              <a:t>кассир (средняя зарплата  19 тыс. руб.)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нестабильная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</a:t>
            </a:r>
            <a:r>
              <a:rPr lang="ru-RU" sz="1600" b="1" dirty="0">
                <a:latin typeface="+mn-lt"/>
                <a:cs typeface="+mn-cs"/>
              </a:rPr>
              <a:t>экономист  (от </a:t>
            </a:r>
            <a:r>
              <a:rPr lang="en-US" sz="1600" b="1" dirty="0"/>
              <a:t>22</a:t>
            </a:r>
            <a:r>
              <a:rPr lang="ru-RU" sz="1600" b="1" dirty="0"/>
              <a:t> тыс.руб.  до  </a:t>
            </a:r>
            <a:r>
              <a:rPr lang="ru-RU" sz="1600" b="1" dirty="0">
                <a:latin typeface="+mn-lt"/>
                <a:cs typeface="+mn-cs"/>
              </a:rPr>
              <a:t>30 тыс.руб.);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низкооплачиваемая: </a:t>
            </a:r>
            <a:r>
              <a:rPr lang="ru-RU" sz="1600" dirty="0">
                <a:latin typeface="+mn-lt"/>
                <a:cs typeface="+mn-cs"/>
              </a:rPr>
              <a:t>аналитик </a:t>
            </a:r>
            <a:r>
              <a:rPr lang="ru-RU" sz="1600" b="1" dirty="0">
                <a:latin typeface="+mn-lt"/>
                <a:cs typeface="+mn-cs"/>
              </a:rPr>
              <a:t>(средняя зарплата  18  тыс. руб.);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Особенности динамики заработной платы: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600" b="1" dirty="0">
                <a:latin typeface="+mn-lt"/>
                <a:cs typeface="+mn-cs"/>
              </a:rPr>
              <a:t>Период наибольшей нестабильности заработной платы в отрасли в целом:  июнь – август.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Одна из самых стабильных отраслей.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16389" name="Рисунок 9" descr="89981455_large_ar124899984964204.gif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63" y="2643188"/>
            <a:ext cx="1785937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2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" accel="10000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" accel="10000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0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Chart bld="category"/>
        </p:bldSub>
      </p:bldGraphic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3660586"/>
            <a:ext cx="8715436" cy="31974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9000"/>
              </a:lnSpc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Средняя зарплата в отрасли:  </a:t>
            </a:r>
            <a:r>
              <a:rPr lang="ru-RU" sz="1600" b="1" dirty="0"/>
              <a:t>25 тыс. руб.</a:t>
            </a:r>
          </a:p>
          <a:p>
            <a:pPr>
              <a:lnSpc>
                <a:spcPct val="119000"/>
              </a:lnSpc>
              <a:defRPr/>
            </a:pPr>
            <a:r>
              <a:rPr lang="ru-RU" sz="15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Самая высокооплачиваемая профессия отрасли:</a:t>
            </a:r>
            <a:r>
              <a:rPr lang="ru-RU" sz="1500" b="1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1500" b="1" dirty="0"/>
              <a:t>водитель (в среднем  32  тыс. руб.)</a:t>
            </a:r>
          </a:p>
          <a:p>
            <a:pPr>
              <a:lnSpc>
                <a:spcPct val="119000"/>
              </a:lnSpc>
              <a:defRPr/>
            </a:pPr>
            <a:r>
              <a:rPr lang="ru-RU" sz="15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Самая стабильная профессия отрасли:</a:t>
            </a:r>
            <a:r>
              <a:rPr lang="ru-RU" sz="1500" b="1" i="1" u="sng" dirty="0"/>
              <a:t>  </a:t>
            </a:r>
            <a:r>
              <a:rPr lang="ru-RU" sz="1500" b="1" dirty="0"/>
              <a:t>фасовщик  (средняя зарплата  20 тыс. руб.) </a:t>
            </a:r>
          </a:p>
          <a:p>
            <a:pPr>
              <a:lnSpc>
                <a:spcPct val="119000"/>
              </a:lnSpc>
              <a:defRPr/>
            </a:pPr>
            <a:r>
              <a:rPr lang="ru-RU" sz="14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Самая нестабильная профессия отрасли:</a:t>
            </a:r>
            <a:r>
              <a:rPr lang="ru-RU" sz="1400" b="1" i="1" u="sng" dirty="0"/>
              <a:t> </a:t>
            </a:r>
            <a:r>
              <a:rPr lang="ru-RU" sz="1400" b="1" dirty="0"/>
              <a:t>механик  (средняя зарплата 32 тыс.руб.);</a:t>
            </a:r>
          </a:p>
          <a:p>
            <a:pPr>
              <a:lnSpc>
                <a:spcPct val="119000"/>
              </a:lnSpc>
              <a:defRPr/>
            </a:pPr>
            <a:r>
              <a:rPr lang="ru-RU" sz="15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Положительная динамика :</a:t>
            </a:r>
            <a:r>
              <a:rPr lang="ru-RU" sz="1500" b="1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1500" b="1" dirty="0"/>
              <a:t>водитель  (от 28 тыс. руб. до 37 тыс. руб.); </a:t>
            </a:r>
          </a:p>
          <a:p>
            <a:pPr>
              <a:lnSpc>
                <a:spcPct val="119000"/>
              </a:lnSpc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Особенности динамики заработной платы:  </a:t>
            </a:r>
          </a:p>
          <a:p>
            <a:pPr>
              <a:lnSpc>
                <a:spcPct val="119000"/>
              </a:lnSpc>
              <a:buFont typeface="Wingdings" pitchFamily="2" charset="2"/>
              <a:buChar char="ü"/>
              <a:defRPr/>
            </a:pPr>
            <a:r>
              <a:rPr lang="ru-RU" sz="1600" b="1" dirty="0"/>
              <a:t>одна из самых высокооплачиваемых отраслей;</a:t>
            </a:r>
          </a:p>
          <a:p>
            <a:pPr>
              <a:lnSpc>
                <a:spcPct val="119000"/>
              </a:lnSpc>
              <a:buFont typeface="Wingdings" pitchFamily="2" charset="2"/>
              <a:buChar char="ü"/>
              <a:defRPr/>
            </a:pPr>
            <a:r>
              <a:rPr lang="ru-RU" sz="1600" b="1" dirty="0"/>
              <a:t>слабое колебание заработных плат профессий в отрасли;</a:t>
            </a:r>
          </a:p>
          <a:p>
            <a:pPr>
              <a:lnSpc>
                <a:spcPct val="119000"/>
              </a:lnSpc>
              <a:buFont typeface="Wingdings" pitchFamily="2" charset="2"/>
              <a:buChar char="ü"/>
              <a:defRPr/>
            </a:pPr>
            <a:r>
              <a:rPr lang="ru-RU" sz="1600" b="1" dirty="0"/>
              <a:t>период нестабильности заработной платы в отрасли в целом:  август-январь;</a:t>
            </a:r>
          </a:p>
          <a:p>
            <a:pPr>
              <a:lnSpc>
                <a:spcPct val="119000"/>
              </a:lnSpc>
              <a:buFont typeface="Wingdings" pitchFamily="2" charset="2"/>
              <a:buChar char="ü"/>
              <a:defRPr/>
            </a:pPr>
            <a:r>
              <a:rPr lang="ru-RU" sz="1600" b="1" dirty="0"/>
              <a:t>период роста зарплат: август-сентябрь;</a:t>
            </a:r>
          </a:p>
          <a:p>
            <a:pPr>
              <a:lnSpc>
                <a:spcPct val="119000"/>
              </a:lnSpc>
              <a:buFont typeface="Wingdings" pitchFamily="2" charset="2"/>
              <a:buChar char="ü"/>
              <a:defRPr/>
            </a:pPr>
            <a:r>
              <a:rPr lang="ru-RU" sz="1600" b="1" dirty="0"/>
              <a:t>период спада заработной платы: май-июнь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3000" y="142875"/>
            <a:ext cx="6643688" cy="5715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32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 Транспорт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929438" y="1214438"/>
            <a:ext cx="857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Calibri" pitchFamily="34" charset="0"/>
              </a:rPr>
              <a:t>з/п в</a:t>
            </a:r>
          </a:p>
          <a:p>
            <a:r>
              <a:rPr lang="ru-RU" sz="1400">
                <a:latin typeface="Calibri" pitchFamily="34" charset="0"/>
              </a:rPr>
              <a:t>тыс. руб.</a:t>
            </a:r>
          </a:p>
        </p:txBody>
      </p:sp>
      <p:pic>
        <p:nvPicPr>
          <p:cNvPr id="17413" name="Picture 2" descr="http://www.autoservis555.narod.ru/images/big/c-voditel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63" y="0"/>
            <a:ext cx="22145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одержимое 7"/>
          <p:cNvGraphicFramePr>
            <a:graphicFrameLocks noGrp="1"/>
          </p:cNvGraphicFramePr>
          <p:nvPr>
            <p:ph idx="1"/>
          </p:nvPr>
        </p:nvGraphicFramePr>
        <p:xfrm>
          <a:off x="285750" y="785813"/>
          <a:ext cx="8572500" cy="3571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2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" accel="10000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" accel="10000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818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32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2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2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3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20"/>
                            </p:stCondLst>
                            <p:childTnLst>
                              <p:par>
                                <p:cTn id="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/>
      <p:bldGraphic spid="10" grpId="0">
        <p:bldSub>
          <a:bldChart bld="series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7188" y="71438"/>
            <a:ext cx="8215312" cy="5000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7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7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 Информационные технологии.</a:t>
            </a:r>
          </a:p>
        </p:txBody>
      </p:sp>
      <p:graphicFrame>
        <p:nvGraphicFramePr>
          <p:cNvPr id="6" name="Содержимое 7"/>
          <p:cNvGraphicFramePr>
            <a:graphicFrameLocks noGrp="1"/>
          </p:cNvGraphicFramePr>
          <p:nvPr>
            <p:ph idx="1"/>
          </p:nvPr>
        </p:nvGraphicFramePr>
        <p:xfrm>
          <a:off x="500063" y="785813"/>
          <a:ext cx="7786687" cy="3786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Содержимое 2"/>
          <p:cNvSpPr txBox="1">
            <a:spLocks/>
          </p:cNvSpPr>
          <p:nvPr/>
        </p:nvSpPr>
        <p:spPr>
          <a:xfrm>
            <a:off x="142844" y="4500570"/>
            <a:ext cx="8786874" cy="250030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Средняя зарплата в отрасли:  </a:t>
            </a:r>
            <a:r>
              <a:rPr lang="ru-RU" sz="1600" b="1" dirty="0">
                <a:latin typeface="+mn-lt"/>
                <a:cs typeface="+mn-cs"/>
              </a:rPr>
              <a:t>23 тыс. руб.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высокооплачиваемая профессия отрасли: </a:t>
            </a:r>
            <a:r>
              <a:rPr lang="ru-RU" sz="1600" b="1" dirty="0">
                <a:latin typeface="+mn-lt"/>
                <a:cs typeface="+mn-cs"/>
              </a:rPr>
              <a:t>программист  (средняя зарплата  35  тыс. руб.)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 </a:t>
            </a:r>
            <a:r>
              <a:rPr lang="ru-RU" sz="1600" b="1" dirty="0">
                <a:latin typeface="+mn-lt"/>
                <a:cs typeface="+mn-cs"/>
              </a:rPr>
              <a:t>системный администратор  (средняя зарплата  18  тыс. руб.)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нестабильная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  </a:t>
            </a:r>
            <a:r>
              <a:rPr lang="ru-RU" sz="1600" b="1" dirty="0">
                <a:latin typeface="+mn-lt"/>
                <a:cs typeface="+mn-cs"/>
              </a:rPr>
              <a:t>ВЕБ дизайнер  (средняя зарплата 21 тыс.руб.);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низкооплачиваемая:  </a:t>
            </a:r>
            <a:r>
              <a:rPr lang="ru-RU" sz="1600" b="1" dirty="0">
                <a:latin typeface="+mn-lt"/>
                <a:cs typeface="+mn-cs"/>
              </a:rPr>
              <a:t>оператор (средняя зарплата 18 тыс. руб.);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Особенности динамики заработной платы: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>
                <a:latin typeface="+mn-lt"/>
                <a:cs typeface="+mn-cs"/>
              </a:rPr>
              <a:t>период нестабильности заработной платы в отрасли в целом:  август-декабрь;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>
                <a:latin typeface="+mn-lt"/>
                <a:cs typeface="+mn-cs"/>
              </a:rPr>
              <a:t>период роста зарплат: сентябрь-октябрь;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b="1" dirty="0">
                <a:latin typeface="+mn-lt"/>
                <a:cs typeface="+mn-cs"/>
              </a:rPr>
              <a:t>п</a:t>
            </a:r>
            <a:r>
              <a:rPr lang="ru-RU" sz="1600" b="1" dirty="0" err="1">
                <a:latin typeface="+mn-lt"/>
                <a:cs typeface="+mn-cs"/>
              </a:rPr>
              <a:t>ериод</a:t>
            </a:r>
            <a:r>
              <a:rPr lang="ru-RU" sz="1600" b="1" dirty="0">
                <a:latin typeface="+mn-lt"/>
                <a:cs typeface="+mn-cs"/>
              </a:rPr>
              <a:t> спада заработной платы: ноябрь-декабрь, май-июнь.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18437" name="Рисунок 9" descr="87771475_1338469938_huge1682020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38" y="1500188"/>
            <a:ext cx="1643062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2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"/>
                            </p:stCondLst>
                            <p:childTnLst>
                              <p:par>
                                <p:cTn id="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00"/>
                            </p:stCondLst>
                            <p:childTnLst>
                              <p:par>
                                <p:cTn id="6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00"/>
                            </p:stCondLst>
                            <p:childTnLst>
                              <p:par>
                                <p:cTn id="6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Chart bld="category"/>
        </p:bldSub>
      </p:bldGraphic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642938"/>
          <a:ext cx="9144000" cy="4643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14500" y="142875"/>
            <a:ext cx="6500813" cy="5000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 Управление</a:t>
            </a:r>
            <a:r>
              <a:rPr lang="ru-RU" sz="32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.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85720" y="4643446"/>
            <a:ext cx="8501122" cy="235743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Средняя зарплата в отрасли:  </a:t>
            </a:r>
            <a:r>
              <a:rPr lang="ru-RU" sz="1600" b="1" dirty="0">
                <a:latin typeface="+mn-lt"/>
                <a:cs typeface="+mn-cs"/>
              </a:rPr>
              <a:t>24 тыс. руб.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высокооплачиваемая профессия отрасли: </a:t>
            </a:r>
            <a:r>
              <a:rPr lang="ru-RU" sz="1600" b="1" dirty="0">
                <a:latin typeface="+mn-lt"/>
                <a:cs typeface="+mn-cs"/>
              </a:rPr>
              <a:t>директор (средняя зарплата  39 тыс. руб.)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стабильная профессия отрасли:</a:t>
            </a:r>
            <a:r>
              <a:rPr lang="ru-RU" sz="1600" b="1" dirty="0">
                <a:latin typeface="+mn-lt"/>
                <a:cs typeface="+mn-cs"/>
              </a:rPr>
              <a:t>  ассистент  (средняя зарплата  22 тыс. руб.)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нестабильная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</a:t>
            </a:r>
            <a:r>
              <a:rPr lang="en-US" sz="1600" b="1" dirty="0">
                <a:latin typeface="+mn-lt"/>
                <a:cs typeface="+mn-cs"/>
              </a:rPr>
              <a:t>HR-</a:t>
            </a:r>
            <a:r>
              <a:rPr lang="ru-RU" sz="1600" b="1" dirty="0">
                <a:latin typeface="+mn-lt"/>
                <a:cs typeface="+mn-cs"/>
              </a:rPr>
              <a:t>менеджер  (средняя зарплата 20 тыс.руб.);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Отрицательная   динамика : </a:t>
            </a:r>
            <a:r>
              <a:rPr lang="ru-RU" sz="1600" b="1" i="1" u="sng" dirty="0">
                <a:latin typeface="+mn-lt"/>
                <a:cs typeface="+mn-cs"/>
              </a:rPr>
              <a:t> </a:t>
            </a:r>
            <a:r>
              <a:rPr lang="ru-RU" sz="1600" b="1" dirty="0">
                <a:latin typeface="+mn-lt"/>
                <a:cs typeface="+mn-cs"/>
              </a:rPr>
              <a:t>ассистент  (с 25 тыс. руб. до 16 тыс. руб.);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Особенности динамики заработной платы: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600" b="1" dirty="0">
                <a:latin typeface="+mn-lt"/>
                <a:cs typeface="+mn-cs"/>
              </a:rPr>
              <a:t>период нестабильности заработной платы в отрасли в целом:  май-июнь, август-октябрь;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600" b="1" dirty="0">
                <a:latin typeface="+mn-lt"/>
                <a:cs typeface="+mn-cs"/>
              </a:rPr>
              <a:t>период роста зарплат: сентябрь-октябрь;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19461" name="Рисунок 8" descr="Рисунок1пав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25" y="1285875"/>
            <a:ext cx="18573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4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98" tmFilter="0, 0; 0.125,0.2665; 0.25,0.4; 0.375,0.465; 0.5,0.5;  0.625,0.535; 0.75,0.6; 0.875,0.7335; 1,1">
                                          <p:stCondLst>
                                            <p:cond delay="5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99" tmFilter="0, 0; 0.125,0.2665; 0.25,0.4; 0.375,0.465; 0.5,0.5;  0.625,0.535; 0.75,0.6; 0.875,0.7335; 1,1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8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3">
                                          <p:stCondLst>
                                            <p:cond delay="5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49" decel="50000">
                                          <p:stCondLst>
                                            <p:cond delay="6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3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49" decel="50000">
                                          <p:stCondLst>
                                            <p:cond delay="12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3">
                                          <p:stCondLst>
                                            <p:cond delay="147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49" decel="50000">
                                          <p:stCondLst>
                                            <p:cond delay="150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3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49" decel="50000">
                                          <p:stCondLst>
                                            <p:cond delay="16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9 -0.3544 C -0.67952 -0.35532 -0.70278 -0.3706 -0.71025 -0.37453 C -0.71771 -0.37847 -0.72934 -0.37801 -0.72344 -0.37847 C -0.71962 -0.38634 -0.67969 -0.37222 -0.67431 -0.37708 C -0.65695 -0.36666 -0.69427 -0.38634 -0.68368 -0.37453 C -0.67309 -0.36273 -0.62257 -0.31782 -0.61042 -0.30578 C -0.60886 -0.30764 -0.61146 -0.30208 -0.61146 -0.30185 C -0.60903 -0.30648 -0.61181 -0.29537 -0.60868 -0.29815 C -0.60729 -0.29884 -0.60764 -0.29097 -0.60539 -0.28819 C -0.60348 -0.28541 -0.59879 -0.2824 -0.59705 -0.28171 C -0.59809 -0.27731 -0.59514 -0.28796 -0.59705 -0.28426 C -0.59861 -0.275 -0.59497 -0.28842 -0.59618 -0.2794 C -0.59532 -0.26551 -0.58282 -0.25787 -0.58212 -0.24398 C -0.58108 -0.23472 -0.58073 -0.22546 -0.58021 -0.2162 C -0.57917 -0.2037 -0.58073 -0.19583 -0.57552 -0.18611 C -0.57535 -0.18472 -0.57535 -0.18333 -0.57431 -0.18217 C -0.57361 -0.18078 -0.57327 -0.17986 -0.5724 -0.17847 C -0.56979 -0.1662 -0.56979 -0.15301 -0.56424 -0.1419 C -0.56302 -0.13379 -0.55955 -0.12546 -0.55643 -0.11805 C -0.55382 -0.11157 -0.55382 -0.10463 -0.54914 -0.10046 C -0.54636 -0.08865 -0.53299 -0.07708 -0.52657 -0.07037 C -0.52414 -0.06828 -0.52275 -0.06481 -0.52049 -0.06273 C -0.51858 -0.06065 -0.51424 -0.05648 -0.51424 -0.05625 C -0.5132 -0.05231 -0.50486 -0.04282 -0.50209 -0.04004 C -0.5 -0.03565 -0.4974 -0.0331 -0.49479 -0.03009 C -0.49098 -0.02222 -0.48195 -0.01713 -0.47483 -0.01504 C -0.46875 -0.00903 -0.47674 -0.01597 -0.46719 -0.01111 C -0.45782 -0.00625 -0.44827 -0.00023 -0.43907 0.0051 C -0.42917 0.01065 -0.42032 0.01898 -0.40973 0.02153 C -0.40434 0.02662 -0.39653 0.02824 -0.38993 0.03033 C -0.37934 0.03357 -0.36945 0.04028 -0.35886 0.04283 C -0.34861 0.04769 -0.35365 0.04607 -0.34462 0.04792 C -0.33716 0.0551 -0.32535 0.05625 -0.31684 0.06042 C -0.30677 0.06505 -0.30608 0.06667 -0.29566 0.06806 C -0.28993 0.07199 -0.28403 0.07269 -0.27761 0.07431 C -0.275 0.07361 -0.27153 0.07153 -0.26841 0.07176 C -0.25556 0.07269 -0.24323 0.07917 -0.23038 0.08056 C -0.21424 0.08542 -0.19879 0.08912 -0.18229 0.09074 C -0.17292 0.09306 -0.16788 0.09375 -0.15695 0.09445 C -0.14028 0.10047 -0.10729 0.09769 -0.09184 0.09815 C -0.06945 0.1 -0.04653 0.10209 -0.02413 0.10324 C 0.0118 0.10278 0.04722 0.10278 0.08264 0.10209 C 0.10781 0.10162 0.13246 0.09584 0.15729 0.09329 C 0.1658 0.09028 0.17413 0.08773 0.18281 0.08565 C 0.18802 0.08449 0.19253 0.08172 0.19791 0.08056 C 0.20243 0.07824 0.20659 0.07778 0.21111 0.0757 C 0.22083 0.0713 0.23021 0.06667 0.24027 0.06297 C 0.24548 0.0588 0.25069 0.05672 0.25625 0.05301 C 0.26545 0.04676 0.271 0.03588 0.27795 0.02662 C 0.27968 0.02107 0.28073 0.01551 0.28281 0.01019 C 0.28802 -0.02708 0.29583 -0.08078 0.27986 -0.1118 C 0.27604 -0.13449 0.26996 -0.15648 0.2592 -0.17477 C 0.25364 -0.18403 0.24739 -0.19467 0.23837 -0.19745 C 0.23107 -0.20208 0.22378 -0.20648 0.2158 -0.20856 C 0.21215 -0.2118 0.20972 -0.2125 0.20538 -0.21365 C 0.19618 -0.21852 0.20052 -0.21713 0.19218 -0.21875 C 0.18437 -0.22291 0.17691 -0.22615 0.16857 -0.22754 C 0.16146 -0.23148 0.15451 -0.23287 0.14687 -0.23379 C 0.13541 -0.23958 0.12222 -0.2419 0.11007 -0.24398 C 0.0901 -0.24305 0.0743 -0.24074 0.05503 -0.23889 C 0.04687 -0.23472 0.03455 -0.23588 0.02621 -0.23518 C 0.01389 -0.23217 0.00156 -0.22893 -0.01059 -0.22639 C -0.01788 -0.22315 -0.02518 -0.2199 -0.03247 -0.21759 C -0.03611 -0.21435 -0.03837 -0.21365 -0.04288 -0.2125 C -0.0474 -0.20833 -0.05278 -0.20671 -0.05782 -0.2037 C -0.06788 -0.19768 -0.0757 -0.19074 -0.08247 -0.17963 C -0.08663 -0.17291 -0.08959 -0.16365 -0.09184 -0.15578 C -0.09271 -0.15347 -0.09306 -0.15092 -0.09375 -0.14838 C -0.09479 -0.14583 -0.09566 -0.14074 -0.09566 -0.14051 C -0.09688 -0.12407 -0.09844 -0.09305 -0.0882 -0.07916 C -0.08663 -0.07222 -0.08264 -0.0662 -0.07952 -0.06018 C -0.0783 -0.05764 -0.0757 -0.05278 -0.0757 -0.05254 C -0.07448 -0.04653 -0.07032 -0.04236 -0.06736 -0.0375 C -0.06163 -0.0287 -0.05625 -0.02014 -0.0474 -0.01759 C -0.0441 -0.01458 -0.04028 -0.01157 -0.03611 -0.00995 C -0.02726 -0.00162 -0.01268 0.00023 -0.00209 0.00023 " pathEditMode="relative" rAng="0" ptsTypes="faffafffafffffffffffffffffffffffffffffffffffffffffffffffffffffffffffffffffff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" y="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571500" y="2714625"/>
          <a:ext cx="8286750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357158" y="785794"/>
            <a:ext cx="8229600" cy="2143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Средняя зарплата в отрасли:  </a:t>
            </a:r>
            <a:r>
              <a:rPr lang="ru-RU" sz="1600" b="1" dirty="0">
                <a:latin typeface="+mn-lt"/>
                <a:cs typeface="+mn-cs"/>
              </a:rPr>
              <a:t>36 тыс. руб.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высокооплачиваемая профессия отрасли: </a:t>
            </a:r>
            <a:r>
              <a:rPr lang="ru-RU" sz="1600" b="1" dirty="0">
                <a:latin typeface="+mn-lt"/>
                <a:cs typeface="+mn-cs"/>
              </a:rPr>
              <a:t>сварщик (средняя зарплата  43  тыс. руб.)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 </a:t>
            </a:r>
            <a:r>
              <a:rPr lang="ru-RU" sz="1600" b="1" dirty="0">
                <a:latin typeface="+mn-lt"/>
                <a:cs typeface="+mn-cs"/>
              </a:rPr>
              <a:t>токарь  (средняя зарплата  37 тыс. руб.)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нестабильная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</a:t>
            </a:r>
            <a:r>
              <a:rPr lang="ru-RU" sz="1600" b="1" dirty="0">
                <a:latin typeface="+mn-lt"/>
                <a:cs typeface="+mn-cs"/>
              </a:rPr>
              <a:t>инженер-технолог  (средняя зарплата 38 тыс.руб.);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Особенности динамики заработной платы: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600" b="1" dirty="0">
                <a:latin typeface="+mn-lt"/>
                <a:cs typeface="+mn-cs"/>
              </a:rPr>
              <a:t>одна из самых высокооплачиваемых отраслей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600" b="1" dirty="0"/>
              <a:t>самая нестабильная отрасль</a:t>
            </a:r>
            <a:endParaRPr lang="ru-RU" sz="16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600" b="1" dirty="0">
                <a:latin typeface="+mn-lt"/>
                <a:cs typeface="+mn-cs"/>
              </a:rPr>
              <a:t>период спада заработной платы: октябрь - ноябрь;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28688" y="214313"/>
            <a:ext cx="8001000" cy="5000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 Производство.</a:t>
            </a:r>
            <a:endParaRPr lang="ru-RU" sz="3600" b="1" i="1" dirty="0">
              <a:solidFill>
                <a:srgbClr val="C00000"/>
              </a:solidFill>
              <a:latin typeface="ZWAdobeF" pitchFamily="2" charset="0"/>
              <a:cs typeface="ZWAdobeF" pitchFamily="2" charset="0"/>
            </a:endParaRPr>
          </a:p>
        </p:txBody>
      </p:sp>
      <p:pic>
        <p:nvPicPr>
          <p:cNvPr id="20485" name="Рисунок 5" descr="image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CFDF8"/>
              </a:clrFrom>
              <a:clrTo>
                <a:srgbClr val="FCFD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38" y="4857750"/>
            <a:ext cx="1500187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6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  <p:bldP spid="10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428625" y="857250"/>
          <a:ext cx="7929563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7572375" cy="5000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 Маркетинг.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500034" y="4500546"/>
            <a:ext cx="8301038" cy="235745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ru-RU" sz="1500" b="1" i="1" u="sng" dirty="0" smtClean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Средняя зарплата в отрасли: </a:t>
            </a:r>
            <a:r>
              <a:rPr lang="ru-RU" sz="1500" b="1" dirty="0" smtClean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1500" b="1" dirty="0" smtClean="0"/>
              <a:t>19 тыс. руб.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1500" b="1" i="1" u="sng" dirty="0" smtClean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Самая высокооплачиваемая профессия отрасли:</a:t>
            </a:r>
            <a:r>
              <a:rPr lang="ru-RU" sz="1500" b="1" dirty="0" smtClean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1500" b="1" dirty="0" smtClean="0"/>
              <a:t>супервайзер  (средняя зарплата  28 тыс. руб.)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1500" b="1" i="1" u="sng" dirty="0" smtClean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Самая стабильная профессия отрасли:</a:t>
            </a:r>
            <a:r>
              <a:rPr lang="ru-RU" sz="1500" b="1" i="1" u="sng" dirty="0" smtClean="0"/>
              <a:t>  </a:t>
            </a:r>
            <a:r>
              <a:rPr lang="ru-RU" sz="1500" b="1" dirty="0" smtClean="0"/>
              <a:t>копирайтер  (средняя зарплата  13 тыс. руб.)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1500" b="1" i="1" u="sng" dirty="0" smtClean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Самая нестабильная профессия отрасли:</a:t>
            </a:r>
            <a:r>
              <a:rPr lang="ru-RU" sz="1500" b="1" i="1" u="sng" dirty="0" smtClean="0"/>
              <a:t> </a:t>
            </a:r>
            <a:r>
              <a:rPr lang="ru-RU" sz="1500" b="1" dirty="0" smtClean="0"/>
              <a:t>бренд-менеджер  (средняя зарплата 18 тыс.руб.);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1500" b="1" i="1" u="sng" dirty="0" smtClean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Отрицательная  динамика : </a:t>
            </a:r>
            <a:r>
              <a:rPr lang="ru-RU" sz="1500" b="1" dirty="0" err="1" smtClean="0"/>
              <a:t>арт-дизайнер</a:t>
            </a:r>
            <a:r>
              <a:rPr lang="ru-RU" sz="1500" b="1" dirty="0" smtClean="0"/>
              <a:t> (средняя зарплата 16 тыс. руб.);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sz="1500" b="1" i="1" u="sng" dirty="0" smtClean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</a:rPr>
              <a:t>Особенности динамики заработной платы:  </a:t>
            </a:r>
          </a:p>
          <a:p>
            <a:pPr eaLnBrk="1" hangingPunct="1">
              <a:buFont typeface="Arial" charset="0"/>
              <a:buBlip>
                <a:blip r:embed="rId3"/>
              </a:buBlip>
              <a:defRPr/>
            </a:pPr>
            <a:r>
              <a:rPr lang="ru-RU" sz="1700" b="1" dirty="0" smtClean="0"/>
              <a:t>период роста зарплат: май-июнь;</a:t>
            </a:r>
          </a:p>
          <a:p>
            <a:pPr eaLnBrk="1" hangingPunct="1">
              <a:buFont typeface="Arial" charset="0"/>
              <a:buBlip>
                <a:blip r:embed="rId3"/>
              </a:buBlip>
              <a:defRPr/>
            </a:pPr>
            <a:r>
              <a:rPr lang="ru-RU" sz="1700" b="1" dirty="0" smtClean="0"/>
              <a:t>самая востребованная отрасль на рынке труда г. Брянска;</a:t>
            </a:r>
          </a:p>
          <a:p>
            <a:pPr eaLnBrk="1" hangingPunct="1">
              <a:buFont typeface="Arial" charset="0"/>
              <a:buBlip>
                <a:blip r:embed="rId3"/>
              </a:buBlip>
              <a:defRPr/>
            </a:pPr>
            <a:r>
              <a:rPr lang="ru-RU" sz="1700" b="1" dirty="0" smtClean="0"/>
              <a:t>период спада заработной платы: август-сентябрь.</a:t>
            </a:r>
          </a:p>
          <a:p>
            <a:pPr eaLnBrk="1" hangingPunct="1">
              <a:buFont typeface="Arial" charset="0"/>
              <a:buBlip>
                <a:blip r:embed="rId3"/>
              </a:buBlip>
              <a:defRPr/>
            </a:pPr>
            <a:endParaRPr lang="ru-RU" sz="1500" dirty="0" smtClean="0"/>
          </a:p>
          <a:p>
            <a:pPr eaLnBrk="1" hangingPunct="1">
              <a:buFont typeface="Arial" charset="0"/>
              <a:buBlip>
                <a:blip r:embed="rId3"/>
              </a:buBlip>
              <a:defRPr/>
            </a:pPr>
            <a:endParaRPr lang="ru-RU" sz="1600" dirty="0" smtClean="0"/>
          </a:p>
          <a:p>
            <a:pPr eaLnBrk="1" hangingPunct="1">
              <a:buFont typeface="Arial" charset="0"/>
              <a:buNone/>
              <a:defRPr/>
            </a:pPr>
            <a:endParaRPr lang="ru-RU" dirty="0" smtClean="0"/>
          </a:p>
          <a:p>
            <a:pPr eaLnBrk="1" hangingPunct="1">
              <a:buFont typeface="Arial" charset="0"/>
              <a:buNone/>
              <a:defRPr/>
            </a:pPr>
            <a:endParaRPr lang="ru-RU" dirty="0"/>
          </a:p>
        </p:txBody>
      </p:sp>
      <p:pic>
        <p:nvPicPr>
          <p:cNvPr id="21509" name="Рисунок 9" descr="Рисунок1пав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25" y="428625"/>
            <a:ext cx="17145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4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7"/>
          <p:cNvGraphicFramePr>
            <a:graphicFrameLocks noGrp="1"/>
          </p:cNvGraphicFramePr>
          <p:nvPr>
            <p:ph idx="1"/>
          </p:nvPr>
        </p:nvGraphicFramePr>
        <p:xfrm>
          <a:off x="2000250" y="857250"/>
          <a:ext cx="714375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8572500" cy="5715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35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5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 Юриспруденция.</a:t>
            </a:r>
            <a:endParaRPr lang="ru-RU" sz="3500" b="1" i="1" dirty="0">
              <a:solidFill>
                <a:srgbClr val="C00000"/>
              </a:solidFill>
              <a:latin typeface="ZWAdobeF" pitchFamily="2" charset="0"/>
              <a:cs typeface="ZWAdobeF" pitchFamily="2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14282" y="4071942"/>
            <a:ext cx="8515352" cy="264318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Средняя зарплата в отрасли:  </a:t>
            </a:r>
            <a:r>
              <a:rPr lang="ru-RU" sz="1600" b="1" dirty="0">
                <a:latin typeface="+mn-lt"/>
                <a:cs typeface="+mn-cs"/>
              </a:rPr>
              <a:t>23 тыс. руб.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высокооплачиваемая профессия отрасли: </a:t>
            </a:r>
            <a:r>
              <a:rPr lang="ru-RU" sz="1600" b="1" dirty="0">
                <a:latin typeface="+mj-lt"/>
              </a:rPr>
              <a:t>адвокат</a:t>
            </a:r>
            <a:r>
              <a:rPr lang="ru-RU" sz="1600" b="1" dirty="0"/>
              <a:t> </a:t>
            </a:r>
            <a:r>
              <a:rPr lang="ru-RU" sz="1600" b="1" dirty="0">
                <a:latin typeface="+mn-lt"/>
                <a:cs typeface="+mn-cs"/>
              </a:rPr>
              <a:t> (средняя зарплата  28  тыс. руб.)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 </a:t>
            </a:r>
            <a:r>
              <a:rPr lang="ru-RU" sz="1600" b="1" dirty="0">
                <a:latin typeface="+mn-lt"/>
                <a:cs typeface="+mn-cs"/>
              </a:rPr>
              <a:t>нотариус  (средняя зарплата  28 тыс. руб.)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нестабильная профессия отрасли:</a:t>
            </a:r>
            <a:r>
              <a:rPr lang="ru-RU" sz="1600" b="1" i="1" u="sng" dirty="0">
                <a:latin typeface="+mn-lt"/>
                <a:cs typeface="+mn-cs"/>
              </a:rPr>
              <a:t>  </a:t>
            </a:r>
            <a:r>
              <a:rPr lang="ru-RU" sz="1600" b="1" dirty="0">
                <a:latin typeface="+mn-lt"/>
                <a:cs typeface="+mn-cs"/>
              </a:rPr>
              <a:t>юрисконсульт  (средняя зарплата 21 тыс.руб.);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низкооплачиваемая профессия : </a:t>
            </a:r>
            <a:r>
              <a:rPr lang="ru-RU" sz="1600" b="1" dirty="0">
                <a:latin typeface="+mn-lt"/>
                <a:cs typeface="+mn-cs"/>
              </a:rPr>
              <a:t>помощник адвоката (в среднем  13 тыс. руб.);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Особенности динамики заработной платы: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600" b="1" dirty="0">
                <a:latin typeface="+mn-lt"/>
                <a:cs typeface="+mn-cs"/>
              </a:rPr>
              <a:t>период нестабильности заработной платы в отрасли в целом:  август-декабрь;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600" b="1" dirty="0">
                <a:latin typeface="+mn-lt"/>
                <a:cs typeface="+mn-cs"/>
              </a:rPr>
              <a:t>период роста зарплат: август-сентябрь;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600" b="1" dirty="0">
                <a:latin typeface="+mn-lt"/>
                <a:cs typeface="+mn-cs"/>
              </a:rPr>
              <a:t>п</a:t>
            </a:r>
            <a:r>
              <a:rPr lang="ru-RU" sz="1600" b="1" dirty="0" err="1">
                <a:latin typeface="+mn-lt"/>
                <a:cs typeface="+mn-cs"/>
              </a:rPr>
              <a:t>ериод</a:t>
            </a:r>
            <a:r>
              <a:rPr lang="ru-RU" sz="1600" b="1" dirty="0">
                <a:latin typeface="+mn-lt"/>
                <a:cs typeface="+mn-cs"/>
              </a:rPr>
              <a:t> спада заработной платы: май-июнь; сентябрь –октябрь.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9" name="Рисунок 8" descr="2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88" y="785813"/>
            <a:ext cx="185420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12" descr="advokat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1928813"/>
            <a:ext cx="22145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sz="half" idx="1"/>
          </p:nvPr>
        </p:nvGraphicFramePr>
        <p:xfrm>
          <a:off x="1000100" y="1428736"/>
          <a:ext cx="7072362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357563" y="928688"/>
            <a:ext cx="2046287" cy="369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Проблема выбора: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3000" y="214313"/>
            <a:ext cx="6929438" cy="5826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выбранной темы.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2" descr="http://static.freepik.com/free-photo/exclamation-point-icon_21147436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5" y="0"/>
            <a:ext cx="128587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6" descr="j00786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43875" y="4643438"/>
            <a:ext cx="871538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Рисунок 7" descr="j00787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38" y="5000625"/>
            <a:ext cx="9239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CE5C899-1449-4939-AFC6-6F9DB47E6B0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289CB6F-E206-47C1-A9F4-DEB678029CD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100"/>
                            </p:stCondLst>
                            <p:childTnLst>
                              <p:par>
                                <p:cTn id="4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EE77069-B746-4C05-8D2F-B1478BAF21E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100"/>
                            </p:stCondLst>
                            <p:childTnLst>
                              <p:par>
                                <p:cTn id="6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0BDC91E-8AA2-4E14-A41C-3800E883D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" dur="13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0BDC91E-8AA2-4E14-A41C-3800E883D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" dur="460" decel="50000" autoRev="1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0BDC91E-8AA2-4E14-A41C-3800E883D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" dur="460" decel="100000" autoRev="1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0BDC91E-8AA2-4E14-A41C-3800E883DBA8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" dur="460" decel="100000" autoRev="1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0BDC91E-8AA2-4E14-A41C-3800E883D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036F240-649C-4855-8035-E00B996BB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4" dur="13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036F240-649C-4855-8035-E00B996BB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5" dur="460" decel="50000" autoRev="1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036F240-649C-4855-8035-E00B996BB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6" dur="460" decel="100000" autoRev="1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036F240-649C-4855-8035-E00B996BBF41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7" dur="460" decel="100000" autoRev="1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036F240-649C-4855-8035-E00B996BB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4281BFC-C6CB-4B90-B474-328B49ADC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0" dur="13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4281BFC-C6CB-4B90-B474-328B49ADC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" dur="460" decel="50000" autoRev="1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4281BFC-C6CB-4B90-B474-328B49ADC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" dur="460" decel="100000" autoRev="1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4281BFC-C6CB-4B90-B474-328B49ADC22C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3" dur="460" decel="100000" autoRev="1" fill="hold">
                                          <p:stCondLst>
                                            <p:cond delay="138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4281BFC-C6CB-4B90-B474-328B49ADC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400"/>
                            </p:stCondLst>
                            <p:childTnLst>
                              <p:par>
                                <p:cTn id="8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0DC7D8-D668-4792-96C0-03D0F2747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0DC7D8-D668-4792-96C0-03D0F2747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8" dur="500" decel="5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0DC7D8-D668-4792-96C0-03D0F2747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9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0DC7D8-D668-4792-96C0-03D0F2747D98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0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90DC7D8-D668-4792-96C0-03D0F2747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017B96F-7C27-4230-9FD1-C482F0F7A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3" dur="15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017B96F-7C27-4230-9FD1-C482F0F7A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520" decel="50000" autoRev="1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017B96F-7C27-4230-9FD1-C482F0F7A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5" dur="520" decel="100000" autoRev="1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017B96F-7C27-4230-9FD1-C482F0F7A016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6" dur="520" decel="100000" autoRev="1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017B96F-7C27-4230-9FD1-C482F0F7A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CF67F5E-22D1-41C5-BA2C-A24DF30EE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9" dur="15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CF67F5E-22D1-41C5-BA2C-A24DF30EE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0" dur="520" decel="50000" autoRev="1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CF67F5E-22D1-41C5-BA2C-A24DF30EE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1" dur="520" decel="100000" autoRev="1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CF67F5E-22D1-41C5-BA2C-A24DF30EE2E5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2" dur="520" decel="100000" autoRev="1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CF67F5E-22D1-41C5-BA2C-A24DF30EE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2025950-6335-4DA7-A522-463A6D265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2025950-6335-4DA7-A522-463A6D265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7" dur="500" decel="5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2025950-6335-4DA7-A522-463A6D265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8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2025950-6335-4DA7-A522-463A6D2653A3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9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2025950-6335-4DA7-A522-463A6D265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44B86F-74E5-403B-811C-DC6B71D08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44B86F-74E5-403B-811C-DC6B71D08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3" dur="500" decel="5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44B86F-74E5-403B-811C-DC6B71D08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4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44B86F-74E5-403B-811C-DC6B71D0804F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5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244B86F-74E5-403B-811C-DC6B71D08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D92BA19-24DE-4643-8C3B-2EB828387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D92BA19-24DE-4643-8C3B-2EB828387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9" dur="500" decel="5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D92BA19-24DE-4643-8C3B-2EB828387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0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D92BA19-24DE-4643-8C3B-2EB8283870DA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1" dur="500" decel="100000" autoRev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D92BA19-24DE-4643-8C3B-2EB828387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lvlOne"/>
        </p:bldSub>
      </p:bldGraphic>
      <p:bldP spid="14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7" descr="Рисунок1пав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63" y="4997450"/>
            <a:ext cx="1785937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214313"/>
          <a:ext cx="914400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28688" y="142875"/>
            <a:ext cx="7858125" cy="4889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Динамика зарплат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0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 Торговля.</a:t>
            </a:r>
            <a:endParaRPr lang="ru-RU" sz="4000" b="1" i="1" dirty="0">
              <a:solidFill>
                <a:srgbClr val="C00000"/>
              </a:solidFill>
              <a:latin typeface="ZWAdobeF" pitchFamily="2" charset="0"/>
              <a:cs typeface="ZWAdobeF" pitchFamily="2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28625" y="357188"/>
            <a:ext cx="85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latin typeface="Calibri" pitchFamily="34" charset="0"/>
              </a:rPr>
              <a:t>з/п в</a:t>
            </a:r>
          </a:p>
          <a:p>
            <a:r>
              <a:rPr lang="ru-RU" sz="1400">
                <a:latin typeface="Calibri" pitchFamily="34" charset="0"/>
              </a:rPr>
              <a:t>тыс. руб.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0" y="4500546"/>
            <a:ext cx="8929718" cy="235745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Средняя зарплата в отрасли: </a:t>
            </a:r>
            <a:r>
              <a:rPr lang="ru-RU" sz="2500" b="1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 </a:t>
            </a:r>
            <a:r>
              <a:rPr lang="en-US" sz="2500" b="1" dirty="0">
                <a:latin typeface="+mn-lt"/>
                <a:cs typeface="+mn-cs"/>
              </a:rPr>
              <a:t>18</a:t>
            </a:r>
            <a:r>
              <a:rPr lang="ru-RU" sz="2500" b="1" dirty="0">
                <a:latin typeface="+mn-lt"/>
                <a:cs typeface="+mn-cs"/>
              </a:rPr>
              <a:t> тыс. руб.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высокооплачиваемая профессия отрасли: </a:t>
            </a:r>
            <a:r>
              <a:rPr lang="ru-RU" sz="2400" b="1" dirty="0">
                <a:latin typeface="+mn-lt"/>
                <a:cs typeface="+mn-cs"/>
              </a:rPr>
              <a:t>менеджер - логистик (средняя зарплата  22  тыс. руб.)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стабильная профессия отрасли:</a:t>
            </a:r>
            <a:r>
              <a:rPr lang="ru-RU" sz="2500" b="1" i="1" u="sng" dirty="0">
                <a:latin typeface="+mn-lt"/>
                <a:cs typeface="+mn-cs"/>
              </a:rPr>
              <a:t> </a:t>
            </a:r>
            <a:r>
              <a:rPr lang="ru-RU" sz="2500" b="1" dirty="0">
                <a:latin typeface="+mn-lt"/>
                <a:cs typeface="+mn-cs"/>
              </a:rPr>
              <a:t> мерчендайзер   </a:t>
            </a:r>
            <a:r>
              <a:rPr lang="ru-RU" sz="2400" b="1" dirty="0">
                <a:latin typeface="+mn-lt"/>
                <a:cs typeface="+mn-cs"/>
              </a:rPr>
              <a:t>(средняя зарплата  17 тыс. руб.)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Самая нестабильная профессия отрасли:</a:t>
            </a:r>
            <a:r>
              <a:rPr lang="ru-RU" sz="2500" b="1" i="1" u="sng" dirty="0">
                <a:latin typeface="+mn-lt"/>
                <a:cs typeface="+mn-cs"/>
              </a:rPr>
              <a:t> </a:t>
            </a:r>
            <a:r>
              <a:rPr lang="ru-RU" sz="2500" b="1" dirty="0">
                <a:latin typeface="+mn-lt"/>
                <a:cs typeface="+mn-cs"/>
              </a:rPr>
              <a:t>продавец   (средняя зарплата 17 тыс.руб.);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b="1" i="1" u="sng" dirty="0">
                <a:ln>
                  <a:solidFill>
                    <a:srgbClr val="E0472E"/>
                  </a:solidFill>
                </a:ln>
                <a:solidFill>
                  <a:srgbClr val="FF0000"/>
                </a:solidFill>
                <a:latin typeface="+mn-lt"/>
                <a:cs typeface="+mn-cs"/>
              </a:rPr>
              <a:t>Особенности динамики заработной платы: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2500" b="1" dirty="0">
                <a:latin typeface="+mn-lt"/>
                <a:cs typeface="+mn-cs"/>
              </a:rPr>
              <a:t>одна из самых востребованных отраслей;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2500" b="1" dirty="0">
                <a:latin typeface="+mn-lt"/>
                <a:cs typeface="+mn-cs"/>
              </a:rPr>
              <a:t>период нестабильности заработной платы в отрасли в целом:  май-июнь;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2500" b="1" dirty="0">
                <a:latin typeface="+mn-lt"/>
                <a:cs typeface="+mn-cs"/>
              </a:rPr>
              <a:t>период роста зарплат: октябрь-ноябрь;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2500" b="1" dirty="0">
                <a:latin typeface="+mn-lt"/>
                <a:cs typeface="+mn-cs"/>
              </a:rPr>
              <a:t>п</a:t>
            </a:r>
            <a:r>
              <a:rPr lang="ru-RU" sz="2500" b="1" dirty="0" err="1">
                <a:latin typeface="+mn-lt"/>
                <a:cs typeface="+mn-cs"/>
              </a:rPr>
              <a:t>ериод</a:t>
            </a:r>
            <a:r>
              <a:rPr lang="ru-RU" sz="2500" b="1" dirty="0">
                <a:latin typeface="+mn-lt"/>
                <a:cs typeface="+mn-cs"/>
              </a:rPr>
              <a:t> спада заработной платы: ноябрь – декабрь.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4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20" decel="100000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20" decel="100000" fill="hold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20" decel="100000" fill="hold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20" decel="100000" fill="hold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" accel="10000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" accel="10000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300"/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Chart bld="series"/>
        </p:bldSub>
      </p:bldGraphic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714356"/>
          <a:ext cx="8856000" cy="338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-142875" y="3857625"/>
          <a:ext cx="842962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785786" y="142852"/>
            <a:ext cx="7286676" cy="4286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Рейтинг самых высокооплачиваемых отраслей :</a:t>
            </a:r>
            <a:endParaRPr lang="ru-RU" sz="2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Рисунок 9" descr="89981443_large_29b8b4fb76a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0"/>
            <a:ext cx="714348" cy="756368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75" y="714375"/>
            <a:ext cx="8015288" cy="6000750"/>
          </a:xfrm>
        </p:spPr>
        <p:txBody>
          <a:bodyPr/>
          <a:lstStyle/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Каменщик</a:t>
            </a:r>
            <a:r>
              <a:rPr lang="ru-RU" u="sng" smtClean="0">
                <a:solidFill>
                  <a:srgbClr val="C00000"/>
                </a:solidFill>
              </a:rPr>
              <a:t>                                     </a:t>
            </a:r>
            <a:r>
              <a:rPr lang="ru-RU" sz="2100" u="sng" smtClean="0">
                <a:solidFill>
                  <a:srgbClr val="002060"/>
                </a:solidFill>
              </a:rPr>
              <a:t>(45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Сварщик</a:t>
            </a:r>
            <a:r>
              <a:rPr lang="ru-RU" u="sng" smtClean="0">
                <a:solidFill>
                  <a:srgbClr val="C00000"/>
                </a:solidFill>
              </a:rPr>
              <a:t>                                        </a:t>
            </a:r>
            <a:r>
              <a:rPr lang="ru-RU" sz="2100" u="sng" smtClean="0">
                <a:solidFill>
                  <a:srgbClr val="002060"/>
                </a:solidFill>
              </a:rPr>
              <a:t>(43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Инженер</a:t>
            </a:r>
            <a:r>
              <a:rPr lang="ru-RU" u="sng" smtClean="0">
                <a:solidFill>
                  <a:srgbClr val="C00000"/>
                </a:solidFill>
              </a:rPr>
              <a:t>                                       </a:t>
            </a:r>
            <a:r>
              <a:rPr lang="ru-RU" sz="2100" smtClean="0"/>
              <a:t>(</a:t>
            </a:r>
            <a:r>
              <a:rPr lang="ru-RU" sz="2100" u="sng" smtClean="0">
                <a:solidFill>
                  <a:srgbClr val="002060"/>
                </a:solidFill>
              </a:rPr>
              <a:t>38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Директор</a:t>
            </a:r>
            <a:r>
              <a:rPr lang="ru-RU" u="sng" smtClean="0">
                <a:solidFill>
                  <a:srgbClr val="C00000"/>
                </a:solidFill>
              </a:rPr>
              <a:t>                                     </a:t>
            </a:r>
            <a:r>
              <a:rPr lang="ru-RU" sz="2100" u="sng" smtClean="0">
                <a:solidFill>
                  <a:srgbClr val="002060"/>
                </a:solidFill>
              </a:rPr>
              <a:t>(38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Арматурщик</a:t>
            </a:r>
            <a:r>
              <a:rPr lang="ru-RU" sz="2100" u="sng" smtClean="0">
                <a:solidFill>
                  <a:srgbClr val="C00000"/>
                </a:solidFill>
              </a:rPr>
              <a:t>                                                 </a:t>
            </a:r>
            <a:r>
              <a:rPr lang="ru-RU" sz="2100" u="sng" smtClean="0">
                <a:solidFill>
                  <a:srgbClr val="002060"/>
                </a:solidFill>
              </a:rPr>
              <a:t>(37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Токарь</a:t>
            </a:r>
            <a:r>
              <a:rPr lang="ru-RU" u="sng" smtClean="0">
                <a:solidFill>
                  <a:srgbClr val="C00000"/>
                </a:solidFill>
              </a:rPr>
              <a:t>                                            </a:t>
            </a:r>
            <a:r>
              <a:rPr lang="ru-RU" sz="2100" u="sng" smtClean="0">
                <a:solidFill>
                  <a:srgbClr val="002060"/>
                </a:solidFill>
              </a:rPr>
              <a:t>(37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Программист</a:t>
            </a:r>
            <a:r>
              <a:rPr lang="ru-RU" sz="2100" u="sng" smtClean="0">
                <a:solidFill>
                  <a:srgbClr val="C00000"/>
                </a:solidFill>
              </a:rPr>
              <a:t>                                               </a:t>
            </a:r>
            <a:r>
              <a:rPr lang="ru-RU" sz="2100" u="sng" smtClean="0">
                <a:solidFill>
                  <a:srgbClr val="002060"/>
                </a:solidFill>
              </a:rPr>
              <a:t>(35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Водитель</a:t>
            </a:r>
            <a:r>
              <a:rPr lang="ru-RU" u="sng" smtClean="0">
                <a:solidFill>
                  <a:srgbClr val="C00000"/>
                </a:solidFill>
              </a:rPr>
              <a:t>                                      </a:t>
            </a:r>
            <a:r>
              <a:rPr lang="ru-RU" sz="2100" u="sng" smtClean="0">
                <a:solidFill>
                  <a:srgbClr val="002060"/>
                </a:solidFill>
              </a:rPr>
              <a:t>(32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Механик</a:t>
            </a:r>
            <a:r>
              <a:rPr lang="ru-RU" u="sng" smtClean="0">
                <a:solidFill>
                  <a:srgbClr val="C00000"/>
                </a:solidFill>
              </a:rPr>
              <a:t>                                        </a:t>
            </a:r>
            <a:r>
              <a:rPr lang="ru-RU" sz="2100" u="sng" smtClean="0">
                <a:solidFill>
                  <a:srgbClr val="002060"/>
                </a:solidFill>
              </a:rPr>
              <a:t>(32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Врач-терапевт </a:t>
            </a:r>
            <a:r>
              <a:rPr lang="ru-RU" sz="2400" b="1" i="1" u="sng" smtClean="0">
                <a:solidFill>
                  <a:srgbClr val="C00000"/>
                </a:solidFill>
              </a:rPr>
              <a:t> </a:t>
            </a:r>
            <a:r>
              <a:rPr lang="ru-RU" sz="2100" u="sng" smtClean="0">
                <a:solidFill>
                  <a:srgbClr val="C00000"/>
                </a:solidFill>
              </a:rPr>
              <a:t>                                        </a:t>
            </a:r>
            <a:r>
              <a:rPr lang="ru-RU" sz="2100" u="sng" smtClean="0">
                <a:solidFill>
                  <a:srgbClr val="002060"/>
                </a:solidFill>
              </a:rPr>
              <a:t>(30 тыс.руб. в месяц)</a:t>
            </a:r>
          </a:p>
          <a:p>
            <a:pPr eaLnBrk="1" hangingPunct="1"/>
            <a:r>
              <a:rPr lang="ru-RU" sz="2800" b="1" i="1" u="sng" smtClean="0">
                <a:solidFill>
                  <a:srgbClr val="C00000"/>
                </a:solidFill>
              </a:rPr>
              <a:t>Адвокат</a:t>
            </a:r>
            <a:r>
              <a:rPr lang="ru-RU" sz="2400" b="1" i="1" u="sng" smtClean="0">
                <a:solidFill>
                  <a:srgbClr val="C00000"/>
                </a:solidFill>
              </a:rPr>
              <a:t>                                                       </a:t>
            </a:r>
            <a:r>
              <a:rPr lang="ru-RU" sz="2400" u="sng" smtClean="0">
                <a:solidFill>
                  <a:srgbClr val="C00000"/>
                </a:solidFill>
              </a:rPr>
              <a:t> </a:t>
            </a:r>
            <a:r>
              <a:rPr lang="ru-RU" sz="2000" u="sng" smtClean="0">
                <a:solidFill>
                  <a:srgbClr val="002060"/>
                </a:solidFill>
              </a:rPr>
              <a:t>(28 тыс.руб. в месяц)</a:t>
            </a:r>
            <a:endParaRPr lang="ru-RU" sz="1800" u="sng" smtClean="0">
              <a:solidFill>
                <a:srgbClr val="002060"/>
              </a:solidFill>
            </a:endParaRPr>
          </a:p>
          <a:p>
            <a:pPr eaLnBrk="1" hangingPunct="1"/>
            <a:endParaRPr lang="ru-RU" sz="2100" u="sng" smtClean="0">
              <a:solidFill>
                <a:srgbClr val="002060"/>
              </a:solidFill>
            </a:endParaRPr>
          </a:p>
          <a:p>
            <a:pPr eaLnBrk="1" hangingPunct="1"/>
            <a:endParaRPr lang="ru-RU" sz="2100" u="sng" smtClean="0">
              <a:solidFill>
                <a:srgbClr val="002060"/>
              </a:solidFill>
            </a:endParaRPr>
          </a:p>
          <a:p>
            <a:pPr eaLnBrk="1" hangingPunct="1"/>
            <a:endParaRPr lang="ru-RU" sz="2100" u="sng" smtClean="0">
              <a:solidFill>
                <a:srgbClr val="002060"/>
              </a:solidFill>
            </a:endParaRPr>
          </a:p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/>
            <a:endParaRPr lang="ru-RU" smtClean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714348" y="142852"/>
            <a:ext cx="7429552" cy="50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5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Рейтинг самых высокооплачиваемых </a:t>
            </a:r>
            <a:r>
              <a:rPr lang="ru-RU" sz="25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профессий</a:t>
            </a:r>
            <a:r>
              <a:rPr lang="ru-RU" sz="25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:</a:t>
            </a:r>
            <a:endParaRPr lang="ru-RU" sz="25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5604" name="Рисунок 4" descr="r2zBr4jEqe0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3675" y="0"/>
            <a:ext cx="13303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192" y="142852"/>
            <a:ext cx="7715336" cy="50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Оптимальные отрасли и места будущей работы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571612"/>
          <a:ext cx="8572560" cy="292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714750" y="928688"/>
            <a:ext cx="1285875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i="1" u="sng" dirty="0">
                <a:solidFill>
                  <a:srgbClr val="FF0000"/>
                </a:solidFill>
              </a:rPr>
              <a:t>Отрасли: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57188" y="4643438"/>
            <a:ext cx="26574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i="1" u="sng">
                <a:solidFill>
                  <a:srgbClr val="C00000"/>
                </a:solidFill>
              </a:rPr>
              <a:t>Строительство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i="1" u="sng">
                <a:solidFill>
                  <a:srgbClr val="C00000"/>
                </a:solidFill>
              </a:rPr>
              <a:t>Управление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i="1" u="sng">
                <a:solidFill>
                  <a:srgbClr val="C00000"/>
                </a:solidFill>
              </a:rPr>
              <a:t>Транспорт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429000" y="4572000"/>
            <a:ext cx="214312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i="1" u="sng">
                <a:solidFill>
                  <a:srgbClr val="00B050"/>
                </a:solidFill>
              </a:rPr>
              <a:t>Торговля</a:t>
            </a:r>
          </a:p>
          <a:p>
            <a:pPr algn="ctr">
              <a:lnSpc>
                <a:spcPct val="150000"/>
              </a:lnSpc>
            </a:pPr>
            <a:r>
              <a:rPr lang="ru-RU" b="1" i="1" u="sng">
                <a:solidFill>
                  <a:srgbClr val="C00000"/>
                </a:solidFill>
              </a:rPr>
              <a:t>НО!! </a:t>
            </a:r>
          </a:p>
          <a:p>
            <a:pPr algn="ctr">
              <a:lnSpc>
                <a:spcPct val="150000"/>
              </a:lnSpc>
            </a:pPr>
            <a:r>
              <a:rPr lang="ru-RU" sz="1700" b="1" i="1">
                <a:solidFill>
                  <a:srgbClr val="00B050"/>
                </a:solidFill>
              </a:rPr>
              <a:t>Низкая зарплата </a:t>
            </a:r>
          </a:p>
          <a:p>
            <a:pPr algn="ctr"/>
            <a:r>
              <a:rPr lang="ru-RU" sz="1600" i="1"/>
              <a:t>(18 тыс.руб.)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143625" y="4500563"/>
            <a:ext cx="2860675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300" b="1" i="1" u="sng">
                <a:solidFill>
                  <a:srgbClr val="7030A0"/>
                </a:solidFill>
              </a:rPr>
              <a:t>Юриспруденция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b="1" i="1" u="sng">
                <a:solidFill>
                  <a:srgbClr val="7030A0"/>
                </a:solidFill>
              </a:rPr>
              <a:t>Маркетинг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b="1" i="1" u="sng">
                <a:solidFill>
                  <a:srgbClr val="7030A0"/>
                </a:solidFill>
              </a:rPr>
              <a:t>Финансы</a:t>
            </a:r>
          </a:p>
        </p:txBody>
      </p:sp>
      <p:pic>
        <p:nvPicPr>
          <p:cNvPr id="26632" name="Рисунок 13" descr="89981443_large_29b8b4fb76a1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1214438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Рисунок 14" descr="x_239e79f5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89888" y="5357813"/>
            <a:ext cx="12636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33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33"/>
                            </p:stCondLst>
                            <p:childTnLst>
                              <p:par>
                                <p:cTn id="3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5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15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15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15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build="allAtOnce" animBg="1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Tanya\Documents\Проект\Картинки\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000125"/>
            <a:ext cx="500856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C:\Users\Tanya\Documents\Проект\Картинки\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38" y="1643063"/>
            <a:ext cx="55721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C:\Users\Tanya\Documents\Проект\Картинки\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71625" y="2357438"/>
            <a:ext cx="522287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6540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Создание брошюры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" name="Picture 4" descr="C:\Users\Tanya\Documents\Проект\Картинки\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00313" y="2357438"/>
            <a:ext cx="52149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 descr="C:\Users\Tanya\Documents\Проект\Картинки\10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50" y="1714500"/>
            <a:ext cx="528637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C:\Users\Tanya\Documents\Проект\Картинки\1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00500" y="928688"/>
            <a:ext cx="50720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 descr="C:\Users\Tanya\Documents\Проект\Картинки\шаги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2428875"/>
            <a:ext cx="3076575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C:\Users\Tanya\Documents\Проект\Картинки\про.png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5572125" y="2428875"/>
            <a:ext cx="3143250" cy="4243388"/>
          </a:xfrm>
        </p:spPr>
      </p:pic>
      <p:pic>
        <p:nvPicPr>
          <p:cNvPr id="28" name="Picture 11" descr="C:\Users\Tanya\Documents\Проект\Картинки\хочу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500" y="1071563"/>
            <a:ext cx="3144838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Tanya\Documents\Проект\Картинки\уцапфрп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357313" y="1428750"/>
            <a:ext cx="1971675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 descr="C:\Users\Tanya\Documents\Проект\Картинки\тит лист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715000" y="1428750"/>
            <a:ext cx="1960563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2" descr="C:\Users\Tanya\Documents\Проект\брош\2013-01-23 16.55.13.jpg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088095">
            <a:off x="4289425" y="3917950"/>
            <a:ext cx="4392613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3" descr="C:\Users\Tanya\Documents\Проект\брош\2013-01-23 16.56.08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699785">
            <a:off x="1168400" y="1362075"/>
            <a:ext cx="367506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722 0.01134 C 0.09115 0.00347 0.08472 0.00116 0.07726 -0.00208 C 0.06788 -0.00092 0.05938 0.00185 0.05035 0.00556 C 0.04583 0.00996 0.03958 0.01204 0.03438 0.01343 C 0.02986 0.0169 0.02622 0.01991 0.02153 0.0213 C 0.01753 0.02709 0.01128 0.02871 0.00729 0.03472 C 0.00573 0.03704 0.00417 0.03935 0.0026 0.04167 C -0.00139 0.04746 0.00122 0.04283 -0.00295 0.05162 C -0.00365 0.05278 -0.00451 0.05509 -0.00451 0.05533 C -0.00365 0.07454 -0.00399 0.08611 0.0066 0.09884 C 0.00938 0.10209 0.00938 0.10509 0.01302 0.10672 C 0.01875 0.11227 0.01128 0.10556 0.01858 0.10996 C 0.02639 0.11482 0.03455 0.1206 0.04306 0.12246 C 0.04757 0.12662 0.0559 0.12709 0.06146 0.12801 C 0.08663 0.12709 0.09653 0.12824 0.11701 0.11898 C 0.11944 0.11667 0.12188 0.11574 0.12413 0.11343 C 0.12743 0.10625 0.13125 0.09468 0.13299 0.08634 C 0.13247 0.06829 0.13316 0.05185 0.12569 0.03704 C 0.12483 0.0331 0.12413 0.03033 0.12257 0.02685 C 0.12188 0.02408 0.12188 0.02084 0.12101 0.01806 C 0.11875 0.01088 0.11632 0.01111 0.11302 0.00556 C 0.11128 0.00255 0.10677 -0.00208 0.10677 -0.00185 C 0.1033 -0.00926 0.09722 -0.01065 0.09236 -0.01458 C 0.08715 -0.01898 0.08212 -0.02083 0.07639 -0.02338 C 0.07517 -0.02407 0.07378 -0.025 0.07257 -0.02569 C 0.0717 -0.02639 0.07101 -0.02754 0.07014 -0.02801 C 0.06788 -0.02916 0.06406 -0.03055 0.06146 -0.03125 C 0.05573 -0.03657 0.0474 -0.03912 0.0408 -0.04143 C 0.03733 -0.04444 0.0342 -0.04537 0.03038 -0.04699 C 0.02622 -0.04884 0.02431 -0.05162 0.01997 -0.05278 C 0.01406 -0.05903 -0.00035 -0.06481 -0.00781 -0.06713 C -0.01389 -0.07291 -0.02517 -0.07639 -0.03247 -0.07731 C -0.03767 -0.08009 -0.03993 -0.08194 -0.04601 -0.08287 C -0.05156 -0.08611 -0.05712 -0.08935 -0.06267 -0.09213 C -0.06528 -0.09328 -0.07066 -0.09537 -0.07066 -0.09514 C -0.07517 -0.0993 -0.08021 -0.10092 -0.0849 -0.10416 C -0.08837 -0.10671 -0.09236 -0.11018 -0.09601 -0.11227 C -0.1 -0.11782 -0.09358 -0.11342 -0.09861 -0.11713 C -0.10226 -0.11991 -0.10174 -0.11713 -0.10521 -0.11967 C -0.10625 -0.11967 -0.10208 -0.11458 -0.10521 -0.11713 " pathEditMode="relative" rAng="0" ptsTypes="ffffffffffffffffffffffffffffffffffffffaf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-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723 0.01134 C 0.09115 0.00347 0.08473 0.00116 0.07726 -0.00208 C 0.06771 -0.00093 0.05938 0.00185 0.05035 0.00555 C 0.04584 0.00995 0.03941 0.01204 0.03421 0.01343 C 0.02987 0.0169 0.02622 0.01991 0.02153 0.0213 C 0.01754 0.02708 0.01129 0.0287 0.0073 0.03472 C 0.00573 0.03704 0.00417 0.03935 0.00261 0.04167 C -0.00138 0.04745 0.00122 0.04282 -0.00295 0.05162 C -0.00364 0.05278 -0.00451 0.05509 -0.00451 0.05532 C -0.00364 0.07454 -0.00399 0.08611 0.0066 0.09884 C 0.00938 0.10208 0.00938 0.10509 0.01303 0.10671 C 0.01875 0.11227 0.01129 0.10555 0.01858 0.10995 C 0.02639 0.11481 0.03455 0.1206 0.04306 0.12245 C 0.04757 0.12662 0.05591 0.12708 0.06146 0.12801 C 0.08664 0.12708 0.09653 0.12824 0.11702 0.11898 C 0.11945 0.11667 0.12188 0.11574 0.12414 0.11343 C 0.12744 0.10625 0.13125 0.09468 0.13299 0.08634 C 0.13247 0.06829 0.13316 0.05185 0.1257 0.03704 C 0.12483 0.0331 0.12414 0.03032 0.12257 0.02685 C 0.12188 0.02407 0.12188 0.02083 0.12101 0.01805 C 0.11875 0.01088 0.11632 0.01111 0.11303 0.00555 C 0.11129 0.00255 0.10678 -0.00208 0.10678 -0.00185 C 0.1033 -0.00926 0.09723 -0.01065 0.09237 -0.01458 C 0.08716 -0.01898 0.08212 -0.02083 0.07639 -0.02338 C 0.075 -0.02407 0.07362 -0.025 0.07257 -0.0257 C 0.07171 -0.02639 0.07084 -0.02755 0.06997 -0.02801 C 0.06771 -0.02917 0.06407 -0.03056 0.06146 -0.03125 C 0.05573 -0.03657 0.0474 -0.03912 0.0408 -0.04144 C 0.03733 -0.04445 0.03403 -0.04537 0.03021 -0.04699 C 0.02622 -0.04884 0.02431 -0.05162 0.01997 -0.05278 C 0.01407 -0.05903 -0.00034 -0.06482 -0.00781 -0.06713 C -0.01388 -0.07292 -0.02517 -0.07639 -0.03246 -0.07732 C -0.03767 -0.08009 -0.03993 -0.08195 -0.046 -0.08287 C -0.05156 -0.08611 -0.05711 -0.08935 -0.06267 -0.09213 C -0.06527 -0.09329 -0.07065 -0.09537 -0.07065 -0.09514 C -0.07517 -0.09931 -0.0802 -0.10093 -0.08489 -0.10417 C -0.08836 -0.10671 -0.09236 -0.11019 -0.096 -0.11227 C -0.1 -0.11782 -0.09704 -0.11019 -0.10208 -0.11389 C -0.1052 -0.11597 -0.10711 -0.11528 -0.10868 -0.12014 " pathEditMode="relative" rAng="0" ptsTypes="fffffffffffffffffffffffffffffffffffffff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-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722 0.01134 C 0.09114 0.00347 0.08472 0.00115 0.07725 -0.00209 C 0.06788 -0.00093 0.05937 0.00185 0.05034 0.00555 C 0.04583 0.00995 0.03958 0.01203 0.03437 0.01342 C 0.02986 0.01689 0.02621 0.0199 0.02152 0.02129 C 0.01753 0.02708 0.01128 0.0287 0.00729 0.03472 C 0.00572 0.03703 0.00416 0.03935 0.0026 0.04166 C -0.00139 0.04745 0.00121 0.04282 -0.00296 0.05162 C -0.00365 0.05277 -0.00452 0.05509 -0.00452 0.05532 C -0.00365 0.07453 -0.004 0.08611 0.00659 0.09884 C 0.00937 0.10208 0.00937 0.10509 0.01302 0.10671 C 0.01875 0.11226 0.01128 0.10555 0.01857 0.10995 C 0.02638 0.11481 0.03454 0.1206 0.04305 0.12245 C 0.04756 0.12662 0.0559 0.12708 0.06145 0.12801 C 0.08663 0.12708 0.09652 0.12824 0.11701 0.11898 C 0.11944 0.11666 0.12187 0.11574 0.12413 0.11342 C 0.12743 0.10625 0.13125 0.09467 0.13298 0.08634 C 0.13246 0.06828 0.13316 0.05185 0.12569 0.03703 C 0.12482 0.0331 0.12413 0.03032 0.12256 0.02685 C 0.12187 0.02407 0.12187 0.02083 0.121 0.01805 C 0.11875 0.01088 0.11631 0.01111 0.11302 0.00555 C 0.11128 0.00254 0.10677 -0.00209 0.10677 -0.00209 C 0.10329 -0.00926 0.09722 -0.01065 0.09236 -0.01459 C 0.08715 -0.01899 0.08211 -0.02084 0.07638 -0.02338 C 0.07517 -0.02408 0.07378 -0.025 0.07256 -0.0257 C 0.0717 -0.02639 0.071 -0.02755 0.07013 -0.02801 C 0.06788 -0.02917 0.06406 -0.03056 0.06145 -0.03125 C 0.05572 -0.03658 0.04739 -0.03912 0.04079 -0.04144 C 0.03732 -0.04445 0.0342 -0.04537 0.03038 -0.04699 C 0.02621 -0.04885 0.0243 -0.05162 0.01996 -0.05278 C 0.01406 -0.05903 -0.00035 -0.06482 -0.00782 -0.06713 C -0.01389 -0.07292 -0.02518 -0.07639 -0.03247 -0.07732 C -0.03768 -0.0801 -0.03994 -0.08195 -0.04601 -0.08287 C -0.05157 -0.08611 -0.05712 -0.08936 -0.06268 -0.09213 C -0.06528 -0.09329 -0.07066 -0.09537 -0.07066 -0.09514 C -0.07518 -0.09931 -0.08021 -0.10093 -0.0849 -0.10417 C -0.08837 -0.10672 -0.09237 -0.11019 -0.09601 -0.11227 C -0.1 -0.11783 -0.10608 -0.12084 -0.11112 -0.12454 C -0.11424 -0.12662 -0.11823 -0.12732 -0.1198 -0.13218 " pathEditMode="relative" rAng="0" ptsTypes="ffffffffffffffffffffffffffffffffffffffA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4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C -0.0191 0.00093 -0.02431 0.00139 -0.03959 0.00741 C -0.0415 0.00903 -0.04323 0.01088 -0.04514 0.0125 C -0.04618 0.01343 -0.04809 0.01505 -0.04809 0.01528 C -0.04879 0.01621 -0.04913 0.01783 -0.05 0.01875 C -0.0507 0.01968 -0.05209 0.01922 -0.05278 0.02014 C -0.05348 0.02107 -0.05313 0.02269 -0.05365 0.02385 C -0.05469 0.02662 -0.05747 0.03148 -0.05747 0.03172 C -0.05903 0.0382 -0.06094 0.04468 -0.06216 0.05162 C -0.06181 0.05579 -0.06233 0.06019 -0.06129 0.06412 C -0.06129 0.06435 -0.05226 0.06898 -0.05174 0.06922 C -0.04288 0.07199 -0.03438 0.07616 -0.02535 0.07801 C -0.01025 0.07732 0.00781 0.08079 0.0217 0.06922 C 0.02378 0.06505 0.02639 0.06204 0.02847 0.05787 C 0.03264 0.04931 0.03611 0.04028 0.03975 0.03148 C 0.04253 0.025 0.04635 0.01945 0.04826 0.0125 C 0.04878 0.00834 0.0493 0.00255 0.05104 -0.00139 C 0.05208 -0.00393 0.05486 -0.00879 0.05486 -0.00856 C 0.05694 -0.01852 0.05382 -0.0074 0.0585 -0.01504 C 0.0592 -0.0162 0.05902 -0.01782 0.05955 -0.01898 C 0.06024 -0.02037 0.06146 -0.02153 0.06232 -0.02268 C 0.06371 -0.02778 0.06458 -0.02986 0.06805 -0.03287 C 0.071 -0.03865 0.07343 -0.04328 0.07743 -0.04791 C 0.08003 -0.05092 0.08333 -0.05231 0.08593 -0.05532 C 0.08784 -0.0574 0.08871 -0.06088 0.09062 -0.06296 C 0.09444 -0.06736 0.10312 -0.07523 0.10764 -0.0794 C 0.1118 -0.0875 0.12569 -0.09768 0.13316 -0.10069 C 0.13611 -0.10463 0.13767 -0.10532 0.14166 -0.10694 C 0.14566 -0.11065 0.13889 -0.10254 0.1434 -0.1044 C 0.15191 -0.11088 0.13784 -0.10694 0.14149 -0.10833 C 0.1283 -0.09722 0.14809 -0.11227 0.14809 -0.11203 " pathEditMode="relative" rAng="0" ptsTypes="fffffffffffffffffffffffffffffff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1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C -0.01909 0.00092 -0.0243 0.00138 -0.03958 0.0074 C -0.04149 0.00902 -0.04323 0.01087 -0.04514 0.0125 C -0.04618 0.01342 -0.04809 0.01504 -0.04809 0.01527 C -0.04878 0.0162 -0.04913 0.01782 -0.05 0.01875 C -0.05069 0.01967 -0.05208 0.01921 -0.05278 0.02013 C -0.05347 0.02106 -0.05312 0.02268 -0.05364 0.02384 C -0.05468 0.02662 -0.05746 0.03148 -0.05746 0.03171 C -0.05903 0.03819 -0.06093 0.04467 -0.06215 0.05162 C -0.0618 0.05578 -0.06232 0.06018 -0.06128 0.06412 C -0.06128 0.06435 -0.05225 0.06898 -0.05173 0.06921 C -0.04288 0.07199 -0.03437 0.07615 -0.02534 0.078 C -0.01024 0.07731 0.00782 0.08078 0.0217 0.06921 C 0.02379 0.06504 0.02639 0.06203 0.02847 0.05787 C 0.03264 0.0493 0.03611 0.04027 0.03976 0.03148 C 0.04254 0.025 0.04636 0.01944 0.04827 0.0125 C 0.04879 0.00833 0.04931 0.00254 0.05104 -0.00139 C 0.05209 -0.00394 0.05486 -0.0088 0.05486 -0.00857 C 0.05695 -0.01852 0.05382 -0.00741 0.05851 -0.01505 C 0.0592 -0.01621 0.05903 -0.01783 0.05955 -0.01899 C 0.06025 -0.02038 0.06146 -0.02153 0.06233 -0.02269 C 0.06372 -0.02778 0.06459 -0.02987 0.06806 -0.03288 C 0.07101 -0.03866 0.07344 -0.04329 0.07743 -0.04792 C 0.08004 -0.05093 0.08334 -0.05232 0.08594 -0.05533 C 0.08785 -0.05741 0.08872 -0.06088 0.09063 -0.06297 C 0.09445 -0.06737 0.10313 -0.07524 0.10764 -0.0794 C 0.11181 -0.0875 0.1257 -0.09769 0.13316 -0.1007 C 0.13611 -0.10463 0.13768 -0.10533 0.14167 -0.10695 C 0.14566 -0.11065 0.1316 -0.10602 0.13611 -0.10788 C 0.13941 -0.11088 0.13993 -0.10764 0.14358 -0.10903 C 0.14479 -0.1095 0.14271 -0.11436 0.14271 -0.11413 " pathEditMode="relative" rAng="0" ptsTypes="fffffffffffffffffffffffffffffff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1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C -0.0191 0.00092 -0.02431 0.00138 -0.03959 0.0074 C -0.0415 0.00902 -0.04323 0.01088 -0.04514 0.0125 C -0.04618 0.01342 -0.04809 0.01504 -0.04809 0.01527 C -0.04879 0.0162 -0.04913 0.01782 -0.05 0.01875 C -0.0507 0.01967 -0.05209 0.01921 -0.05278 0.02013 C -0.05348 0.02106 -0.05313 0.02268 -0.05365 0.02384 C -0.05469 0.02662 -0.05747 0.03148 -0.05747 0.03171 C -0.05903 0.03819 -0.06094 0.04467 -0.06216 0.05162 C -0.06181 0.05578 -0.06233 0.06018 -0.06129 0.06412 C -0.06129 0.06435 -0.05226 0.06898 -0.05174 0.06921 C -0.04288 0.07199 -0.03438 0.07615 -0.02535 0.078 C -0.01025 0.07731 0.00781 0.08078 0.0217 0.06921 C 0.02378 0.06504 0.02639 0.06203 0.02847 0.05787 C 0.03264 0.0493 0.03611 0.04027 0.03975 0.03148 C 0.04253 0.025 0.04635 0.01944 0.04826 0.0125 C 0.04878 0.00833 0.0493 0.00254 0.05104 -0.00139 C 0.05208 -0.00394 0.05486 -0.0088 0.05486 -0.00857 C 0.05694 -0.01852 0.05382 -0.00741 0.0585 -0.01505 C 0.0592 -0.01621 0.05902 -0.01783 0.05955 -0.01899 C 0.06024 -0.02037 0.06146 -0.02153 0.06232 -0.02269 C 0.06371 -0.02778 0.06458 -0.02987 0.06805 -0.03287 C 0.071 -0.03866 0.07343 -0.04329 0.07743 -0.04792 C 0.08003 -0.05093 0.08333 -0.05232 0.08593 -0.05533 C 0.08784 -0.05741 0.08871 -0.06088 0.09062 -0.06297 C 0.09444 -0.06737 0.10312 -0.07524 0.10764 -0.0794 C 0.1118 -0.0875 0.12569 -0.09769 0.13316 -0.1007 C 0.13611 -0.10463 0.13767 -0.10533 0.14166 -0.10695 C 0.14566 -0.11065 0.14114 -0.11088 0.14566 -0.11274 C 0.14896 -0.11575 0.14479 -0.1125 0.14843 -0.11389 C 0.14965 -0.11436 0.14948 -0.11551 0.14948 -0.11528 " pathEditMode="relative" rAng="0" ptsTypes="fffffffffffffffffffffffffffffff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14149 0.24005 C -0.14219 0.2301 -0.1434 0.21829 -0.15 0.21227 C -0.15139 0.20625 -0.15521 0.20417 -0.15938 0.20232 C -0.16684 0.19584 -0.17726 0.19445 -0.18577 0.19352 C -0.21441 0.19422 -0.23507 0.19468 -0.26129 0.19722 C -0.26702 0.19838 -0.27257 0.2 -0.2783 0.20093 C -0.28247 0.20255 -0.28646 0.2044 -0.29063 0.20602 C -0.2934 0.20718 -0.29913 0.20857 -0.29913 0.2088 C -0.3033 0.21227 -0.30868 0.21551 -0.31233 0.21991 C -0.3191 0.22778 -0.3224 0.2375 -0.33021 0.24375 C -0.33368 0.25023 -0.33785 0.25533 -0.34236 0.26019 C -0.3441 0.26644 -0.34844 0.2669 -0.35191 0.27153 C -0.35695 0.27824 -0.35209 0.27523 -0.35747 0.27778 C -0.3625 0.28449 -0.36962 0.29121 -0.37361 0.29908 C -0.37465 0.30394 -0.37639 0.31412 -0.37639 0.31435 C -0.37691 0.33681 -0.38334 0.38241 -0.37257 0.40347 C -0.37101 0.41042 -0.37292 0.40533 -0.36788 0.41111 C -0.36146 0.41875 -0.35625 0.42732 -0.34913 0.4338 C -0.34688 0.4382 -0.34531 0.43959 -0.34149 0.44121 C -0.33854 0.44398 -0.33559 0.44607 -0.33212 0.44746 C -0.32778 0.45116 -0.32274 0.45162 -0.31788 0.45394 C -0.31198 0.45347 -0.3059 0.45324 -0.3 0.45255 C -0.28455 0.4507 -0.27014 0.44121 -0.25469 0.43866 C -0.24375 0.43403 -0.25104 0.43658 -0.23212 0.43496 C -0.22535 0.43241 -0.21927 0.42986 -0.21233 0.42871 C -0.20538 0.42408 -0.1934 0.41898 -0.18577 0.41736 C -0.17969 0.4132 -0.17118 0.40857 -0.16597 0.40232 C -0.15816 0.39306 -0.15365 0.38033 -0.14618 0.37084 C -0.14306 0.36227 -0.14514 0.3676 -0.13959 0.35695 C -0.13889 0.35579 -0.13768 0.35324 -0.13768 0.35347 C -0.13646 0.34792 -0.13368 0.34514 -0.13108 0.34074 C -0.12691 0.33334 -0.12379 0.3257 -0.11893 0.31922 C -0.11736 0.31366 -0.11476 0.31158 -0.11129 0.30787 C -0.10938 0.29954 -0.10209 0.29398 -0.09809 0.28658 C -0.09618 0.27847 -0.09896 0.2875 -0.0934 0.27894 C -0.0908 0.27477 -0.08924 0.26968 -0.08681 0.26528 C -0.08577 0.26343 -0.08577 0.26088 -0.0849 0.2588 C -0.07761 0.2426 -0.07014 0.22639 -0.0632 0.20972 C -0.06129 0.2051 -0.06042 0.19908 -0.05851 0.19468 C -0.05122 0.17801 -0.04427 0.16158 -0.03768 0.14445 C -0.03299 0.13241 -0.03768 0.14306 -0.0349 0.13426 C -0.03334 0.1294 -0.03073 0.12547 -0.02917 0.1206 C -0.02709 0.11412 -0.02743 0.10926 -0.02448 0.10301 C -0.02344 0.09144 -0.01945 0.08264 -0.01702 0.07153 C -0.01389 0.05695 -0.01129 0.04167 -0.00747 0.02732 C -0.00625 0.02315 -0.00399 0.01922 -0.00278 0.01482 C -0.00243 0.01111 -0.00261 0.00718 -0.00191 0.00347 C -0.00156 0.00209 1.94444E-6 -0.00023 1.94444E-6 -2.59259E-6 " pathEditMode="relative" rAng="0" ptsTypes="fffffffffffffffffffffffffffffffffffffffffffffffA">
                                      <p:cBhvr>
                                        <p:cTn id="1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13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6146 0.33959 C 0.15 0.33611 0.14201 0.3375 0.12934 0.33843 C 0.12413 0.34051 0.11944 0.34375 0.11424 0.34584 C 0.11146 0.34838 0.10903 0.34954 0.10573 0.35093 C 0.09965 0.35648 0.09219 0.36135 0.08785 0.36991 C 0.08663 0.37246 0.08403 0.37732 0.08403 0.37755 C 0.08177 0.39329 0.08472 0.41042 0.09167 0.42385 C 0.12135 0.4132 0.41788 0.42871 0.35382 0.29676 C 0.35208 0.28935 0.35052 0.28079 0.34722 0.27431 C 0.34566 0.26713 0.34201 0.26111 0.33976 0.25417 C 0.33889 0.25162 0.33889 0.24885 0.33785 0.24653 C 0.33247 0.23565 0.33733 0.24977 0.33316 0.23889 C 0.33125 0.23403 0.33021 0.22871 0.3283 0.22385 C 0.32413 0.21366 0.31823 0.20556 0.31337 0.1963 C 0.30851 0.18704 0.3026 0.17732 0.29531 0.17107 C 0.29184 0.16459 0.28611 0.16065 0.28125 0.15602 C 0.27865 0.15347 0.27656 0.14954 0.27361 0.14838 C 0.27049 0.14699 0.26719 0.14537 0.26424 0.14329 C 0.25955 0.14005 0.25712 0.13287 0.25191 0.13079 C 0.24167 0.12662 0.23385 0.11597 0.22361 0.11204 C 0.21493 0.10486 0.20642 0.09699 0.19635 0.09445 C 0.19271 0.09213 0.18993 0.09051 0.18594 0.08935 C 0.1809 0.08449 0.17587 0.0831 0.16997 0.08056 C 0.16406 0.07547 0.15729 0.07199 0.15104 0.06783 C 0.14931 0.06667 0.14531 0.06551 0.14531 0.06574 C 0.13924 0.06065 0.13333 0.05741 0.12743 0.05278 C 0.1191 0.0463 0.11163 0.04005 0.10191 0.03773 C 0.08958 0.03102 0.07656 0.02547 0.06337 0.02269 C 0.05608 0.01922 0.0474 0.01736 0.03976 0.01644 C 0.03576 0.01459 0.04045 0.01482 0.03628 0.01389 C 0.03125 0.00926 0.03264 0.00996 0.02674 0.0088 C 0.0224 0.00672 0.02205 0.00371 0.01736 0.00371 " pathEditMode="relative" rAng="0" ptsTypes="ffffffffffffffffffffffffffffffff"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000125" y="4000500"/>
          <a:ext cx="7715250" cy="1570038"/>
        </p:xfrm>
        <a:graphic>
          <a:graphicData uri="http://schemas.openxmlformats.org/drawingml/2006/table">
            <a:tbl>
              <a:tblPr/>
              <a:tblGrid>
                <a:gridCol w="3306763"/>
                <a:gridCol w="1931987"/>
                <a:gridCol w="1104900"/>
                <a:gridCol w="1371600"/>
              </a:tblGrid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Материал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529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Кол-во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529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Стоимость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529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Итого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5294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Шарнир-крепление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20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20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Листы формата А5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2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44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Твердый прозрачный файл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4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Всего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5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68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>
                        <a:alpha val="56078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111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Создание брошюры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71500" y="3500438"/>
            <a:ext cx="11430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Смета:</a:t>
            </a:r>
            <a:endParaRPr lang="ru-RU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28625" y="785813"/>
            <a:ext cx="1714500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Содержание:</a:t>
            </a:r>
            <a:endParaRPr lang="ru-RU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42938" y="1143000"/>
            <a:ext cx="85010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</a:pPr>
            <a:r>
              <a:rPr lang="ru-RU" sz="1700" b="1">
                <a:solidFill>
                  <a:srgbClr val="558ED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Условия оптимального выбора профессии 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(факторы при выборе профессии)</a:t>
            </a:r>
            <a:endParaRPr lang="ru-RU">
              <a:ea typeface="Calibri" pitchFamily="34" charset="0"/>
              <a:cs typeface="Times New Roman" pitchFamily="18" charset="0"/>
            </a:endParaRPr>
          </a:p>
          <a:p>
            <a:pPr eaLnBrk="0" hangingPunct="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</a:pPr>
            <a:r>
              <a:rPr lang="ru-RU" b="1">
                <a:solidFill>
                  <a:srgbClr val="558ED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Слагаемые успеха  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(определение целей своей будущей работы)</a:t>
            </a:r>
            <a:endParaRPr lang="ru-RU">
              <a:ea typeface="Calibri" pitchFamily="34" charset="0"/>
              <a:cs typeface="Times New Roman" pitchFamily="18" charset="0"/>
            </a:endParaRPr>
          </a:p>
          <a:p>
            <a:pPr eaLnBrk="0" hangingPunct="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</a:pPr>
            <a:r>
              <a:rPr lang="ru-RU" b="1">
                <a:solidFill>
                  <a:srgbClr val="558ED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Шесть шагов к успешному выбору профессии  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(последовательность действий)</a:t>
            </a:r>
            <a:endParaRPr lang="ru-RU">
              <a:ea typeface="Calibri" pitchFamily="34" charset="0"/>
              <a:cs typeface="Times New Roman" pitchFamily="18" charset="0"/>
            </a:endParaRPr>
          </a:p>
          <a:p>
            <a:pPr eaLnBrk="0" hangingPunct="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</a:pPr>
            <a:r>
              <a:rPr lang="ru-RU" b="1">
                <a:solidFill>
                  <a:srgbClr val="558ED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Статистика рынка труда   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(включает в себя разделы интернет ‒исследований и выводы)</a:t>
            </a:r>
            <a:endParaRPr lang="ru-RU">
              <a:ea typeface="Calibri" pitchFamily="34" charset="0"/>
              <a:cs typeface="Times New Roman" pitchFamily="18" charset="0"/>
            </a:endParaRPr>
          </a:p>
          <a:p>
            <a:pPr eaLnBrk="0" hangingPunct="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</a:pPr>
            <a:r>
              <a:rPr lang="ru-RU" b="1">
                <a:solidFill>
                  <a:srgbClr val="558ED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Тесты на профориентацию  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(+ссылки на тесты в интернете)</a:t>
            </a:r>
            <a:endParaRPr lang="ru-RU">
              <a:ea typeface="Calibri" pitchFamily="34" charset="0"/>
              <a:cs typeface="Times New Roman" pitchFamily="18" charset="0"/>
            </a:endParaRPr>
          </a:p>
          <a:p>
            <a:pPr eaLnBrk="0" hangingPunct="0">
              <a:lnSpc>
                <a:spcPts val="24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</a:pPr>
            <a:r>
              <a:rPr lang="ru-RU" b="1">
                <a:solidFill>
                  <a:srgbClr val="558ED5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Словарь профессий</a:t>
            </a:r>
            <a:endParaRPr lang="ru-RU" b="1">
              <a:solidFill>
                <a:srgbClr val="558ED5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8710" name="Рисунок 10" descr="whats-new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286250"/>
            <a:ext cx="8572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63" y="5715000"/>
            <a:ext cx="15970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6072188"/>
            <a:ext cx="15001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1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/>
            <a:endParaRPr lang="ru-RU"/>
          </a:p>
        </p:txBody>
      </p:sp>
      <p:sp>
        <p:nvSpPr>
          <p:cNvPr id="28714" name="Rectangle 7"/>
          <p:cNvSpPr>
            <a:spLocks noChangeArrowheads="1"/>
          </p:cNvSpPr>
          <p:nvPr/>
        </p:nvSpPr>
        <p:spPr bwMode="auto">
          <a:xfrm>
            <a:off x="0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/>
            <a:endParaRPr lang="ru-RU"/>
          </a:p>
        </p:txBody>
      </p:sp>
      <p:sp>
        <p:nvSpPr>
          <p:cNvPr id="28715" name="Rectangle 8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1500188" y="5643563"/>
            <a:ext cx="2405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на наш класс: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5500688" y="5643563"/>
            <a:ext cx="646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руб.</a:t>
            </a:r>
            <a:endParaRPr lang="ru-RU" sz="20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143000" y="6072188"/>
            <a:ext cx="3533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на старшее звено школы: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6072188" y="6072188"/>
            <a:ext cx="646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руб.</a:t>
            </a:r>
            <a:endParaRPr lang="ru-RU" sz="20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9" grpId="0" animBg="1"/>
      <p:bldP spid="1027" grpId="0" build="p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4286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Создание сайта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10" name="Содержимое 4"/>
          <p:cNvGraphicFramePr>
            <a:graphicFrameLocks/>
          </p:cNvGraphicFramePr>
          <p:nvPr/>
        </p:nvGraphicFramePr>
        <p:xfrm>
          <a:off x="-214346" y="2000240"/>
          <a:ext cx="5500726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875" y="2357438"/>
            <a:ext cx="535781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14313" y="1143000"/>
            <a:ext cx="8929687" cy="1144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920"/>
              </a:lnSpc>
              <a:spcBef>
                <a:spcPts val="100"/>
              </a:spcBef>
              <a:spcAft>
                <a:spcPts val="100"/>
              </a:spcAft>
              <a:buFontTx/>
              <a:buBlip>
                <a:blip r:embed="rId7"/>
              </a:buBlip>
              <a:defRPr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донесение информации до более широкой аудитории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;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ts val="1920"/>
              </a:lnSpc>
              <a:spcBef>
                <a:spcPts val="100"/>
              </a:spcBef>
              <a:spcAft>
                <a:spcPts val="100"/>
              </a:spcAft>
              <a:buFontTx/>
              <a:buBlip>
                <a:blip r:embed="rId7"/>
              </a:buBlip>
              <a:defRPr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отсутствие затрат на печать (по сравнению с брошюрой)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;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ts val="1920"/>
              </a:lnSpc>
              <a:spcBef>
                <a:spcPts val="100"/>
              </a:spcBef>
              <a:spcAft>
                <a:spcPts val="100"/>
              </a:spcAft>
              <a:buFontTx/>
              <a:buBlip>
                <a:blip r:embed="rId7"/>
              </a:buBlip>
              <a:defRPr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понятное и интересное представление результатов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исследований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;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ts val="1920"/>
              </a:lnSpc>
              <a:spcBef>
                <a:spcPts val="100"/>
              </a:spcBef>
              <a:spcAft>
                <a:spcPts val="100"/>
              </a:spcAft>
              <a:buFontTx/>
              <a:buBlip>
                <a:blip r:embed="rId7"/>
              </a:buBlip>
              <a:defRPr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возможность  внесения каких-либо изменений через форму «Обратная связь»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;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9702" name="Picture 3" descr="http://privalenskaya.narod.ru/images/p106_teacher1.jpg">
            <a:hlinkClick r:id="rId8" tooltip="перейти на страницы для учитей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DFB"/>
              </a:clrFrom>
              <a:clrTo>
                <a:srgbClr val="FE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0" y="-142875"/>
            <a:ext cx="31432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28625" y="714375"/>
            <a:ext cx="2528888" cy="3698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Тезисы создания сайта:</a:t>
            </a:r>
          </a:p>
        </p:txBody>
      </p:sp>
      <p:sp>
        <p:nvSpPr>
          <p:cNvPr id="8" name="Прямоугольник 7"/>
          <p:cNvSpPr/>
          <p:nvPr/>
        </p:nvSpPr>
        <p:spPr>
          <a:xfrm rot="21428167">
            <a:off x="6365875" y="196850"/>
            <a:ext cx="2143125" cy="3683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rabota3232.ucoz.ru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2" grpId="0" build="p"/>
      <p:bldP spid="14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785813"/>
            <a:ext cx="40005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14563" y="857250"/>
            <a:ext cx="4929187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9188" y="1000125"/>
            <a:ext cx="4000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357188" y="1000125"/>
            <a:ext cx="4000500" cy="5286375"/>
          </a:xfr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7829550" cy="4286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Страницы сайта.</a:t>
            </a:r>
            <a:endParaRPr lang="ru-RU" sz="3800" b="1" i="1" dirty="0">
              <a:solidFill>
                <a:srgbClr val="C00000"/>
              </a:solidFill>
              <a:latin typeface="ZWAdobeF" pitchFamily="2" charset="0"/>
              <a:cs typeface="ZWAdobeF" pitchFamily="2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00313" y="785813"/>
            <a:ext cx="40719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86313" y="3786188"/>
            <a:ext cx="41433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14313" y="3714750"/>
            <a:ext cx="40719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" accel="10000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4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14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6" dur="14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4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4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60" decel="100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" accel="10000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8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5111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ZWAdobeF" pitchFamily="2" charset="0"/>
                <a:cs typeface="ZWAdobeF" pitchFamily="2" charset="0"/>
              </a:rPr>
              <a:t>Результаты проекта</a:t>
            </a:r>
            <a:endParaRPr lang="ru-RU" sz="2800" b="1" i="1" dirty="0">
              <a:solidFill>
                <a:srgbClr val="C00000"/>
              </a:solidFill>
              <a:latin typeface="ZWAdobeF" pitchFamily="2" charset="0"/>
              <a:cs typeface="ZWAdobeF" pitchFamily="2" charset="0"/>
            </a:endParaRPr>
          </a:p>
        </p:txBody>
      </p:sp>
      <p:pic>
        <p:nvPicPr>
          <p:cNvPr id="31747" name="Picture 5" descr="student_proud_of_problem_solving_md_wht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3"/>
          <p:cNvGraphicFramePr>
            <a:graphicFrameLocks/>
          </p:cNvGraphicFramePr>
          <p:nvPr/>
        </p:nvGraphicFramePr>
        <p:xfrm>
          <a:off x="-142908" y="785794"/>
          <a:ext cx="9001156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55265E-4EAC-4CCC-B6A5-9A72FE7A6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55265E-4EAC-4CCC-B6A5-9A72FE7A6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55265E-4EAC-4CCC-B6A5-9A72FE7A6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55265E-4EAC-4CCC-B6A5-9A72FE7A6776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55265E-4EAC-4CCC-B6A5-9A72FE7A6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18222ED-986B-4E92-96BB-907098A54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18222ED-986B-4E92-96BB-907098A54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18222ED-986B-4E92-96BB-907098A54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18222ED-986B-4E92-96BB-907098A546D4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18222ED-986B-4E92-96BB-907098A54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5B8F9A-9522-42B6-A547-5B045032D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5B8F9A-9522-42B6-A547-5B045032D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5B8F9A-9522-42B6-A547-5B045032D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5B8F9A-9522-42B6-A547-5B045032DBA1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5B8F9A-9522-42B6-A547-5B045032D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46CA5F-9B36-42A7-9C32-E8372D5DA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46CA5F-9B36-42A7-9C32-E8372D5DA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46CA5F-9B36-42A7-9C32-E8372D5DA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46CA5F-9B36-42A7-9C32-E8372D5DACFB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46CA5F-9B36-42A7-9C32-E8372D5DA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D18B0E-0930-42EA-8AA7-E6102BC48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D18B0E-0930-42EA-8AA7-E6102BC48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D18B0E-0930-42EA-8AA7-E6102BC48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D18B0E-0930-42EA-8AA7-E6102BC48239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D18B0E-0930-42EA-8AA7-E6102BC48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743307-94D4-480A-8F9A-7A2C4E6CA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743307-94D4-480A-8F9A-7A2C4E6CA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743307-94D4-480A-8F9A-7A2C4E6CA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743307-94D4-480A-8F9A-7A2C4E6CAFDF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5743307-94D4-480A-8F9A-7A2C4E6CA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D934B0-B221-498D-BDA8-C97478FCC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D934B0-B221-498D-BDA8-C97478FCC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D934B0-B221-498D-BDA8-C97478FCC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D934B0-B221-498D-BDA8-C97478FCC730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D934B0-B221-498D-BDA8-C97478FCC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986FBB-2518-4CA8-98AD-AEE0096095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986FBB-2518-4CA8-98AD-AEE0096095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986FBB-2518-4CA8-98AD-AEE0096095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986FBB-2518-4CA8-98AD-AEE00960958D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986FBB-2518-4CA8-98AD-AEE0096095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00"/>
                            </p:stCondLst>
                            <p:childTnLst>
                              <p:par>
                                <p:cTn id="6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44EB5D-E89C-4698-ADF3-F00A4CA424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44EB5D-E89C-4698-ADF3-F00A4CA424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44EB5D-E89C-4698-ADF3-F00A4CA424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44EB5D-E89C-4698-ADF3-F00A4CA4241A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44EB5D-E89C-4698-ADF3-F00A4CA424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60814-D825-4AB7-93DB-1B565FA09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60814-D825-4AB7-93DB-1B565FA09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60814-D825-4AB7-93DB-1B565FA09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60814-D825-4AB7-93DB-1B565FA09174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60814-D825-4AB7-93DB-1B565FA09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600"/>
                            </p:stCondLst>
                            <p:childTnLst>
                              <p:par>
                                <p:cTn id="7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CBFC70-3AA7-4877-A083-1D9E06538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CBFC70-3AA7-4877-A083-1D9E06538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CBFC70-3AA7-4877-A083-1D9E06538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CBFC70-3AA7-4877-A083-1D9E0653842A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CBFC70-3AA7-4877-A083-1D9E06538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CBAB4C-8E1C-4EF3-82EB-78EE59BC0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CBAB4C-8E1C-4EF3-82EB-78EE59BC0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CBAB4C-8E1C-4EF3-82EB-78EE59BC0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CBAB4C-8E1C-4EF3-82EB-78EE59BC00D7}"/>
                                            </p:graphic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CBAB4C-8E1C-4EF3-82EB-78EE59BC0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8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001000" cy="5111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Практическая значимость полученных результатов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8"/>
          <p:cNvGraphicFramePr>
            <a:graphicFrameLocks noGrp="1"/>
          </p:cNvGraphicFramePr>
          <p:nvPr>
            <p:ph idx="1"/>
          </p:nvPr>
        </p:nvGraphicFramePr>
        <p:xfrm>
          <a:off x="285720" y="928670"/>
          <a:ext cx="8686800" cy="491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773" name="Picture 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357835"/>
            <a:ext cx="1500166" cy="150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091AE9-A085-4383-8BA6-1B058414E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76091AE9-A085-4383-8BA6-1B058414E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76091AE9-A085-4383-8BA6-1B058414E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3D4264-BAE8-49CD-9470-AB4C523F48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0D3D4264-BAE8-49CD-9470-AB4C523F48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0D3D4264-BAE8-49CD-9470-AB4C523F48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1C264-0A72-4033-BEAB-05FCCA5A4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B6E1C264-0A72-4033-BEAB-05FCCA5A4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B6E1C264-0A72-4033-BEAB-05FCCA5A4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9C2A51-EDB7-42A0-A024-42B58B0A4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C79C2A51-EDB7-42A0-A024-42B58B0A4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C79C2A51-EDB7-42A0-A024-42B58B0A4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501799-F627-4CD9-9017-740C065E2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B6501799-F627-4CD9-9017-740C065E2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B6501799-F627-4CD9-9017-740C065E2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FDD35F-DC5A-4971-8E22-E0564B83E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01FDD35F-DC5A-4971-8E22-E0564B83E8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DA6F2E-269C-45B0-A61C-106A2A622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C9DA6F2E-269C-45B0-A61C-106A2A622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2DB81-DFDD-44B8-B3A4-18DAA584E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3F82DB81-DFDD-44B8-B3A4-18DAA584E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Sub>
          <a:bldDgm bld="lvlAtOnc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0" descr="41339686_4645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875" y="-142875"/>
            <a:ext cx="22145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Рисунок 7" descr="iCAUT9E4Q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-10000"/>
          </a:blip>
          <a:srcRect/>
          <a:stretch>
            <a:fillRect/>
          </a:stretch>
        </p:blipFill>
        <p:spPr bwMode="auto">
          <a:xfrm>
            <a:off x="5643563" y="3643313"/>
            <a:ext cx="250031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785813"/>
            <a:ext cx="4857750" cy="2786062"/>
          </a:xfrm>
        </p:spPr>
        <p:txBody>
          <a:bodyPr rtlCol="0">
            <a:normAutofit fontScale="55000" lnSpcReduction="20000"/>
          </a:bodyPr>
          <a:lstStyle/>
          <a:p>
            <a:pPr defTabSz="540000" eaLnBrk="1" fontAlgn="auto" hangingPunct="1">
              <a:spcBef>
                <a:spcPts val="975"/>
              </a:spcBef>
              <a:spcAft>
                <a:spcPts val="588"/>
              </a:spcAft>
              <a:buFont typeface="Arial" pitchFamily="34" charset="0"/>
              <a:buNone/>
              <a:defRPr/>
            </a:pPr>
            <a:r>
              <a:rPr lang="ru-RU" sz="4400" b="1" dirty="0" smtClean="0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Цели проекта</a:t>
            </a:r>
            <a:r>
              <a:rPr lang="ru-RU" sz="3800" b="1" dirty="0" smtClean="0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540000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Составление рейтингов востребованных, популярных и высокооплачиваемых отраслей и профессий на рынке труда г.Брянска и Брянской области.</a:t>
            </a:r>
          </a:p>
          <a:p>
            <a:pPr algn="l" defTabSz="540000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Выявление оптимальной отрасли  и места будущей работы на основе сравнения наиболее высокооплачиваемых, популярных и востребованных профессий//отраслей.</a:t>
            </a:r>
          </a:p>
          <a:p>
            <a:pPr algn="l" defTabSz="540000"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полученных результатов широкому кругу лиц через создание брошюры и 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веб-сайта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defTabSz="54000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dirty="0" smtClean="0">
              <a:solidFill>
                <a:srgbClr val="898989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2875" y="3357563"/>
            <a:ext cx="51435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556" tIns="44778" rIns="89556" bIns="44778">
            <a:spAutoFit/>
          </a:bodyPr>
          <a:lstStyle/>
          <a:p>
            <a:pPr algn="ctr">
              <a:lnSpc>
                <a:spcPct val="115000"/>
              </a:lnSpc>
              <a:spcBef>
                <a:spcPts val="975"/>
              </a:spcBef>
            </a:pPr>
            <a:r>
              <a:rPr lang="ru-RU" sz="2400" b="1">
                <a:solidFill>
                  <a:srgbClr val="984807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>
              <a:buFont typeface="Wingdings" pitchFamily="2" charset="2"/>
              <a:buChar char="v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Провести социологический опрос среди  учащихся 10-11 классов, выявить наиболее популярные  профессии</a:t>
            </a:r>
            <a:r>
              <a:rPr lang="ru-RU"/>
              <a:t>,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узнать критерии  их выбора.</a:t>
            </a:r>
          </a:p>
          <a:p>
            <a:pPr>
              <a:buFont typeface="Wingdings" pitchFamily="2" charset="2"/>
              <a:buChar char="v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Проследить динамику заработной платы по  отраслям и профессиям.</a:t>
            </a:r>
          </a:p>
          <a:p>
            <a:pPr>
              <a:buFont typeface="Wingdings" pitchFamily="2" charset="2"/>
              <a:buChar char="v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Установить количество предложений рабочих мест по отраслям.</a:t>
            </a:r>
          </a:p>
          <a:p>
            <a:pPr>
              <a:buFont typeface="Wingdings" pitchFamily="2" charset="2"/>
              <a:buChar char="v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Представить полученные результаты с дополнениями в брошюре и на веб-сайте</a:t>
            </a:r>
            <a:r>
              <a:rPr lang="ru-RU" sz="15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81" name="Рисунок 9" descr="GMCCDirectoryNov0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D4C8BB"/>
              </a:clrFrom>
              <a:clrTo>
                <a:srgbClr val="D4C8BB">
                  <a:alpha val="0"/>
                </a:srgbClr>
              </a:clrTo>
            </a:clrChange>
          </a:blip>
          <a:srcRect l="25255" t="3632" r="1384" b="36443"/>
          <a:stretch>
            <a:fillRect/>
          </a:stretch>
        </p:blipFill>
        <p:spPr bwMode="auto">
          <a:xfrm>
            <a:off x="5000625" y="857250"/>
            <a:ext cx="39290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1324901807_416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4429125"/>
            <a:ext cx="17145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CA9U3R4R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688" y="4786313"/>
            <a:ext cx="8747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928813" y="214313"/>
            <a:ext cx="5786437" cy="51117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и задачи проекта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97 -0.20232 C 0.28229 -0.20579 0.27448 -0.20903 0.26545 -0.21042 C 0.24861 -0.21736 0.20677 -0.21389 0.20434 -0.21389 C 0.1809 -0.21296 0.18455 -0.21019 0.1658 -0.2044 C 0.16302 -0.20232 0.16198 -0.19352 0.16198 -0.19329 C 0.16267 -0.18148 0.16111 -0.17708 0.1743 -0.17176 C 0.18212 -0.1632 0.18107 -0.15208 0.19392 -0.14745 C 0.20868 -0.14259 0.22344 -0.1382 0.23802 -0.13287 C 0.24705 -0.12963 0.2559 -0.1257 0.26267 -0.11806 C 0.26389 -0.11389 0.26597 -0.10972 0.26736 -0.10556 C 0.26666 -0.0956 0.26649 -0.0875 0.26163 -0.07917 C 0.25521 -0.05625 0.22517 -0.04653 0.20607 -0.04468 C 0.19757 -0.04537 0.19219 -0.04745 0.18437 -0.04884 C 0.17326 -0.05116 0.16215 -0.05185 0.15069 -0.05301 C 0.14097 -0.05695 0.12778 -0.0632 0.11788 -0.06458 C 0.10868 -0.06574 0.0967 -0.0662 0.08767 -0.06667 C 0.06684 -0.06898 0.04566 -0.06806 0.02465 -0.06574 C 0.01996 -0.06389 0.01441 -0.06273 0.00972 -0.06042 C 0.0059 -0.0581 0.00243 -0.05556 -0.00156 -0.05417 C -0.0092 -0.04861 -0.0165 -0.0382 -0.02153 -0.02986 C -0.02257 -0.02639 -0.02413 -0.02407 -0.02518 -0.0206 C -0.02483 -0.01412 -0.02518 -0.00764 -0.02431 -0.00162 C -0.02413 -0.00046 -0.02292 0.00046 -0.0224 0.00162 C -0.02066 0.00532 -0.01667 0.01319 -0.01667 0.01343 C -0.01563 0.01667 -0.01406 0.01921 -0.01302 0.02268 C -0.0158 0.03241 -0.03403 0.03472 -0.04202 0.03611 C -0.04549 0.0368 -0.05243 0.03819 -0.05243 0.03843 C -0.07969 0.0375 -0.08698 0.0375 -0.10886 0.02986 C -0.1191 0.03079 -0.12101 0.03032 -0.12865 0.0331 C -0.13264 0.03611 -0.13681 0.03727 -0.14167 0.03819 C -0.14913 0.04143 -0.15695 0.04514 -0.16441 0.04768 C -0.17448 0.05555 -0.17257 0.05694 -0.1842 0.06088 C -0.18698 0.06296 -0.18577 0.05972 -0.18889 0.06088 C -0.19618 0.06343 -0.18681 0.05903 -0.19271 0.06088 " pathEditMode="relative" rAng="0" ptsTypes="ffffffffffffffffffffffffffffffffff">
                                      <p:cBhvr>
                                        <p:cTn id="32" dur="1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" y="1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5 -0.19166 C 0.26076 -0.19629 0.25989 -0.20579 0.21909 -0.20671 C 0.19791 -0.20995 0.18159 -0.20393 0.16336 -0.1993 C 0.16024 -0.19768 0.15677 -0.19051 0.15399 -0.18796 C 0.15486 -0.18079 0.16423 -0.16366 0.16909 -0.15648 C 0.17395 -0.15278 0.17829 -0.14838 0.18316 -0.14514 C 0.19149 -0.13958 0.20173 -0.13727 0.21059 -0.13379 C 0.22309 -0.12893 0.23524 -0.12199 0.24826 -0.12014 C 0.25225 -0.11805 0.25572 -0.11551 0.25954 -0.11366 C 0.26215 -0.10856 0.26614 -0.10833 0.26996 -0.10486 C 0.27552 -0.09398 0.27326 -0.07592 0.26527 -0.06852 C 0.26093 -0.05972 0.26371 -0.0618 0.25868 -0.05972 C 0.25225 -0.04676 0.25017 -0.04004 0.23784 -0.03704 C 0.22326 -0.02986 0.21788 -0.03171 0.1993 -0.03079 C 0.18767 -0.03125 0.17604 -0.0375 0.16805 -0.03958 C 0.1625 -0.04166 0.15677 -0.04236 0.15104 -0.04329 C 0.14027 -0.04768 0.12829 -0.04838 0.11718 -0.04954 C 0.10763 -0.05301 0.09757 -0.0537 0.08784 -0.05463 C 0.06805 -0.05416 0.04826 -0.0544 0.02847 -0.05347 C 0.02118 -0.05324 0.0118 -0.04629 0.00486 -0.04329 C 0.00399 -0.04236 0.00295 -0.0419 0.00208 -0.04074 C 0.00121 -0.03958 0.00104 -0.03796 0.00017 -0.03704 C -0.00157 -0.03495 -0.00556 -0.03194 -0.00556 -0.03171 C -0.00799 -0.02708 -0.00816 -0.02176 -0.01025 -0.0169 C -0.01146 -0.01435 -0.01407 -0.00926 -0.01407 -0.00903 C -0.01511 0.00185 -0.01546 0.01574 -0.01112 0.02593 C -0.01129 0.03357 -0.01042 0.03426 -0.01493 0.03727 C -0.02066 0.03449 -0.03316 0.03935 -0.03855 0.04352 C -0.04497 0.04468 -0.04896 0.04329 -0.05365 0.04468 C -0.06112 0.04468 -0.07796 0.04398 -0.08386 0.04352 C -0.09063 0.03727 -0.08282 0.04306 -0.08941 0.04213 C -0.09462 0.04167 -0.10886 0.04028 -0.11493 0.04097 C -0.11893 0.04468 -0.12136 0.04445 -0.12622 0.04607 C -0.12848 0.04676 -0.13282 0.04861 -0.13282 0.04884 C -0.13993 0.05162 -0.16129 0.05972 -0.16875 0.06227 C -0.17066 0.07037 -0.17118 0.06412 -0.17726 0.06482 C -0.18316 0.06667 -0.18768 0.07338 -0.1941 0.07246 C -0.20278 0.07709 -0.18664 0.07014 -0.19254 0.07338 " pathEditMode="relative" rAng="0" ptsTypes="ffffffffffffffffffffffffffffffffffffff">
                                      <p:cBhvr>
                                        <p:cTn id="39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1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313" y="1000125"/>
          <a:ext cx="8572560" cy="539742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57652"/>
                <a:gridCol w="1214446"/>
                <a:gridCol w="1500198"/>
                <a:gridCol w="2000264"/>
              </a:tblGrid>
              <a:tr h="3916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</a:rPr>
                        <a:t>Название и основные задачи этапа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</a:rPr>
                        <a:t>Период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</a:rPr>
                        <a:t>Цель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solidFill>
                            <a:srgbClr val="C00000"/>
                          </a:solidFill>
                        </a:rPr>
                        <a:t>Методы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</a:tr>
              <a:tr h="31929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C00000"/>
                          </a:solidFill>
                        </a:rPr>
                        <a:t>Погружение в проект:</a:t>
                      </a:r>
                      <a:endParaRPr lang="ru-RU" sz="1600" b="1" i="1" u="none" strike="noStrike" dirty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dirty="0">
                          <a:latin typeface="+mn-lt"/>
                        </a:rPr>
                        <a:t>апрель-май 2012 г.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dirty="0"/>
                        <a:t>формирование начальных идей.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l" fontAlgn="t">
                        <a:buFont typeface="Wingdings" pitchFamily="2" charset="2"/>
                        <a:buChar char="ü"/>
                      </a:pPr>
                      <a:r>
                        <a:rPr lang="ru-RU" sz="1600" u="none" strike="noStrike" dirty="0">
                          <a:latin typeface="+mn-lt"/>
                        </a:rPr>
                        <a:t>Изучение  и описание проблемы</a:t>
                      </a:r>
                    </a:p>
                    <a:p>
                      <a:pPr algn="l" fontAlgn="t">
                        <a:buFont typeface="Wingdings" pitchFamily="2" charset="2"/>
                        <a:buChar char="ü"/>
                      </a:pPr>
                      <a:r>
                        <a:rPr lang="ru-RU" sz="1600" u="none" strike="noStrike" dirty="0" smtClean="0">
                          <a:latin typeface="+mn-lt"/>
                        </a:rPr>
                        <a:t>Обобщение</a:t>
                      </a:r>
                      <a:endParaRPr lang="ru-RU" sz="1600" u="none" strike="noStrike" dirty="0">
                        <a:latin typeface="+mn-lt"/>
                      </a:endParaRPr>
                    </a:p>
                  </a:txBody>
                  <a:tcPr marL="7371" marR="7371" marT="7371" marB="0"/>
                </a:tc>
              </a:tr>
              <a:tr h="641732">
                <a:tc>
                  <a:txBody>
                    <a:bodyPr/>
                    <a:lstStyle/>
                    <a:p>
                      <a:pPr algn="l" fontAlgn="t">
                        <a:buFont typeface="Wingdings" pitchFamily="2" charset="2"/>
                        <a:buChar char="v"/>
                      </a:pPr>
                      <a:r>
                        <a:rPr lang="ru-RU" sz="1600" u="none" strike="noStrike" dirty="0" smtClean="0"/>
                        <a:t>Постановка </a:t>
                      </a:r>
                      <a:r>
                        <a:rPr lang="ru-RU" sz="1600" u="none" strike="noStrike" dirty="0"/>
                        <a:t>целей работы;</a:t>
                      </a:r>
                    </a:p>
                    <a:p>
                      <a:pPr algn="l" fontAlgn="t">
                        <a:buFont typeface="Wingdings" pitchFamily="2" charset="2"/>
                        <a:buChar char="v"/>
                      </a:pPr>
                      <a:r>
                        <a:rPr lang="ru-RU" sz="1600" u="none" strike="noStrike" dirty="0" smtClean="0"/>
                        <a:t> </a:t>
                      </a:r>
                      <a:r>
                        <a:rPr lang="ru-RU" sz="1600" u="none" strike="noStrike" dirty="0"/>
                        <a:t>Определение задач</a:t>
                      </a:r>
                      <a:r>
                        <a:rPr lang="ru-RU" sz="1600" u="none" strike="noStrike" dirty="0" smtClean="0"/>
                        <a:t>;</a:t>
                      </a:r>
                      <a:endParaRPr lang="ru-RU" sz="1600" u="none" strike="noStrike" dirty="0"/>
                    </a:p>
                  </a:txBody>
                  <a:tcPr marL="199024" marR="7371" marT="737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fontAlgn="t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</a:tr>
              <a:tr h="25408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C00000"/>
                          </a:solidFill>
                        </a:rPr>
                        <a:t>Планирование деятельности:</a:t>
                      </a:r>
                      <a:endParaRPr lang="ru-RU" sz="1600" b="1" i="1" u="none" strike="noStrike" dirty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dirty="0">
                          <a:latin typeface="+mn-lt"/>
                        </a:rPr>
                        <a:t>май 2012 </a:t>
                      </a:r>
                      <a:r>
                        <a:rPr lang="ru-RU" sz="1500" u="none" strike="noStrike" dirty="0" smtClean="0">
                          <a:latin typeface="+mn-lt"/>
                        </a:rPr>
                        <a:t>г </a:t>
                      </a:r>
                      <a:r>
                        <a:rPr lang="ru-RU" sz="1500" u="none" strike="noStrike" dirty="0">
                          <a:latin typeface="+mn-lt"/>
                        </a:rPr>
                        <a:t>январь 2013г.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dirty="0"/>
                        <a:t>получение нужных для работы данных.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l" fontAlgn="t">
                        <a:buFont typeface="Wingdings" pitchFamily="2" charset="2"/>
                        <a:buChar char="ü"/>
                      </a:pPr>
                      <a:r>
                        <a:rPr lang="ru-RU" sz="1600" u="none" strike="noStrike" dirty="0">
                          <a:latin typeface="+mn-lt"/>
                        </a:rPr>
                        <a:t>Поиск, анализ, синтез,</a:t>
                      </a:r>
                    </a:p>
                    <a:p>
                      <a:pPr algn="l" fontAlgn="t">
                        <a:buFont typeface="Wingdings" pitchFamily="2" charset="2"/>
                        <a:buChar char="ü"/>
                      </a:pPr>
                      <a:r>
                        <a:rPr lang="ru-RU" sz="1600" u="none" strike="noStrike" dirty="0" smtClean="0">
                          <a:latin typeface="+mn-lt"/>
                        </a:rPr>
                        <a:t>Обобщение </a:t>
                      </a:r>
                      <a:r>
                        <a:rPr lang="ru-RU" sz="1600" u="none" strike="noStrike" dirty="0">
                          <a:latin typeface="+mn-lt"/>
                        </a:rPr>
                        <a:t>полученного материала</a:t>
                      </a:r>
                      <a:r>
                        <a:rPr lang="ru-RU" sz="1600" u="none" strike="noStrike" dirty="0" smtClean="0">
                          <a:latin typeface="+mn-lt"/>
                        </a:rPr>
                        <a:t>.</a:t>
                      </a:r>
                      <a:endParaRPr lang="ru-RU" sz="1600" u="none" strike="noStrike" dirty="0">
                        <a:latin typeface="+mn-lt"/>
                      </a:endParaRPr>
                    </a:p>
                  </a:txBody>
                  <a:tcPr marL="7371" marR="7371" marT="7371" marB="0"/>
                </a:tc>
              </a:tr>
              <a:tr h="961029">
                <a:tc>
                  <a:txBody>
                    <a:bodyPr/>
                    <a:lstStyle/>
                    <a:p>
                      <a:pPr algn="l" fontAlgn="t">
                        <a:buFont typeface="Wingdings" pitchFamily="2" charset="2"/>
                        <a:buChar char="q"/>
                      </a:pPr>
                      <a:r>
                        <a:rPr lang="ru-RU" sz="1600" u="none" strike="noStrike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>
                          <a:latin typeface="+mn-lt"/>
                          <a:cs typeface="Times New Roman" pitchFamily="18" charset="0"/>
                        </a:rPr>
                        <a:t>Поиск </a:t>
                      </a:r>
                      <a:r>
                        <a:rPr lang="ru-RU" sz="1600" u="none" strike="noStrike" dirty="0" smtClean="0">
                          <a:latin typeface="+mn-lt"/>
                          <a:cs typeface="Times New Roman" pitchFamily="18" charset="0"/>
                        </a:rPr>
                        <a:t>информации по</a:t>
                      </a:r>
                      <a:r>
                        <a:rPr lang="ru-RU" sz="1600" u="none" strike="noStrike" baseline="0" dirty="0" smtClean="0">
                          <a:latin typeface="+mn-lt"/>
                          <a:cs typeface="Times New Roman" pitchFamily="18" charset="0"/>
                        </a:rPr>
                        <a:t> теме</a:t>
                      </a:r>
                      <a:r>
                        <a:rPr lang="ru-RU" sz="1600" u="none" strike="noStrike" dirty="0" smtClean="0">
                          <a:latin typeface="+mn-lt"/>
                          <a:cs typeface="Times New Roman" pitchFamily="18" charset="0"/>
                        </a:rPr>
                        <a:t>;</a:t>
                      </a:r>
                      <a:endParaRPr lang="ru-RU" sz="1600" u="none" strike="noStrike" dirty="0">
                        <a:latin typeface="+mn-lt"/>
                        <a:cs typeface="Times New Roman" pitchFamily="18" charset="0"/>
                      </a:endParaRPr>
                    </a:p>
                    <a:p>
                      <a:pPr algn="l" fontAlgn="t">
                        <a:buFont typeface="Wingdings" pitchFamily="2" charset="2"/>
                        <a:buChar char="q"/>
                      </a:pPr>
                      <a:r>
                        <a:rPr lang="ru-RU" sz="1600" u="none" strike="noStrike" dirty="0" smtClean="0">
                          <a:latin typeface="+mn-lt"/>
                          <a:cs typeface="Times New Roman" pitchFamily="18" charset="0"/>
                        </a:rPr>
                        <a:t>Исследование </a:t>
                      </a:r>
                      <a:r>
                        <a:rPr lang="ru-RU" sz="1600" u="none" strike="noStrike" dirty="0">
                          <a:latin typeface="+mn-lt"/>
                          <a:cs typeface="Times New Roman" pitchFamily="18" charset="0"/>
                        </a:rPr>
                        <a:t>рынка труда </a:t>
                      </a:r>
                      <a:r>
                        <a:rPr lang="ru-RU" sz="1600" u="none" strike="noStrike" dirty="0" smtClean="0">
                          <a:latin typeface="+mn-lt"/>
                          <a:cs typeface="Times New Roman" pitchFamily="18" charset="0"/>
                        </a:rPr>
                        <a:t>г.Брянска </a:t>
                      </a:r>
                      <a:endParaRPr lang="ru-RU" sz="1600" u="none" strike="noStrike" dirty="0">
                        <a:latin typeface="+mn-lt"/>
                        <a:cs typeface="Times New Roman" pitchFamily="18" charset="0"/>
                      </a:endParaRPr>
                    </a:p>
                    <a:p>
                      <a:pPr algn="l" fontAlgn="t">
                        <a:buFont typeface="Wingdings" pitchFamily="2" charset="2"/>
                        <a:buChar char="q"/>
                      </a:pPr>
                      <a:r>
                        <a:rPr lang="ru-RU" sz="1600" u="none" strike="noStrike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>
                          <a:latin typeface="+mn-lt"/>
                          <a:cs typeface="Times New Roman" pitchFamily="18" charset="0"/>
                        </a:rPr>
                        <a:t>Проведение анкетирования </a:t>
                      </a:r>
                    </a:p>
                    <a:p>
                      <a:pPr algn="l" fontAlgn="t">
                        <a:buFont typeface="Wingdings" pitchFamily="2" charset="2"/>
                        <a:buChar char="q"/>
                      </a:pPr>
                      <a:r>
                        <a:rPr lang="ru-RU" sz="1600" u="none" strike="noStrike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600" u="none" strike="noStrike" dirty="0">
                          <a:latin typeface="+mn-lt"/>
                          <a:cs typeface="Times New Roman" pitchFamily="18" charset="0"/>
                        </a:rPr>
                        <a:t>Анализ полученных сведений;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132683" marR="7371" marT="737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</a:tr>
              <a:tr h="50071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C00000"/>
                          </a:solidFill>
                        </a:rPr>
                        <a:t>Осуществление деятельности по решению проблемы:</a:t>
                      </a:r>
                      <a:endParaRPr lang="ru-RU" sz="1600" b="1" i="1" u="none" strike="noStrike" dirty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dirty="0" smtClean="0">
                          <a:latin typeface="+mn-lt"/>
                        </a:rPr>
                        <a:t>январь</a:t>
                      </a:r>
                      <a:r>
                        <a:rPr lang="en-US" sz="1500" u="none" strike="noStrike" baseline="0" dirty="0" smtClean="0">
                          <a:latin typeface="+mn-lt"/>
                        </a:rPr>
                        <a:t> </a:t>
                      </a:r>
                      <a:r>
                        <a:rPr lang="ru-RU" sz="1500" u="none" strike="noStrike" dirty="0" smtClean="0">
                          <a:latin typeface="+mn-lt"/>
                        </a:rPr>
                        <a:t>- </a:t>
                      </a:r>
                      <a:r>
                        <a:rPr lang="ru-RU" sz="1500" u="none" strike="noStrike" dirty="0">
                          <a:latin typeface="+mn-lt"/>
                        </a:rPr>
                        <a:t>февраль </a:t>
                      </a:r>
                      <a:r>
                        <a:rPr lang="ru-RU" sz="1500" u="none" strike="noStrike" dirty="0" smtClean="0">
                          <a:latin typeface="+mn-lt"/>
                        </a:rPr>
                        <a:t>2013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dirty="0"/>
                        <a:t>оформление сведений в письменном виде.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l" fontAlgn="t">
                        <a:buFont typeface="Wingdings" pitchFamily="2" charset="2"/>
                        <a:buChar char="ü"/>
                      </a:pPr>
                      <a:r>
                        <a:rPr lang="ru-RU" sz="1600" u="none" strike="noStrike" dirty="0">
                          <a:latin typeface="+mn-lt"/>
                        </a:rPr>
                        <a:t>Обобщение </a:t>
                      </a:r>
                      <a:r>
                        <a:rPr lang="ru-RU" sz="1600" u="none" strike="noStrike" dirty="0" smtClean="0">
                          <a:latin typeface="+mn-lt"/>
                        </a:rPr>
                        <a:t>информации</a:t>
                      </a:r>
                    </a:p>
                    <a:p>
                      <a:pPr algn="l" fontAlgn="t">
                        <a:buFont typeface="Wingdings" pitchFamily="2" charset="2"/>
                        <a:buChar char="ü"/>
                      </a:pPr>
                      <a:r>
                        <a:rPr lang="ru-RU" sz="1600" u="none" strike="noStrike" dirty="0" smtClean="0">
                          <a:latin typeface="+mn-lt"/>
                        </a:rPr>
                        <a:t>Синтез  </a:t>
                      </a:r>
                      <a:r>
                        <a:rPr lang="ru-RU" sz="1600" u="none" strike="noStrike" dirty="0">
                          <a:latin typeface="+mn-lt"/>
                        </a:rPr>
                        <a:t>и группировка имеющегося материала,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71" marR="7371" marT="7371" marB="0"/>
                </a:tc>
              </a:tr>
              <a:tr h="993965">
                <a:tc>
                  <a:txBody>
                    <a:bodyPr/>
                    <a:lstStyle/>
                    <a:p>
                      <a:pPr algn="l" fontAlgn="t">
                        <a:buFont typeface="Wingdings" pitchFamily="2" charset="2"/>
                        <a:buChar char="v"/>
                      </a:pPr>
                      <a:r>
                        <a:rPr lang="ru-RU" sz="1600" u="none" strike="noStrike" dirty="0" smtClean="0"/>
                        <a:t>Объединение</a:t>
                      </a:r>
                      <a:r>
                        <a:rPr lang="ru-RU" sz="1600" u="none" strike="noStrike" baseline="0" dirty="0" smtClean="0"/>
                        <a:t> данных</a:t>
                      </a:r>
                      <a:r>
                        <a:rPr lang="ru-RU" sz="1600" u="none" strike="noStrike" dirty="0" smtClean="0"/>
                        <a:t>;</a:t>
                      </a:r>
                      <a:endParaRPr lang="ru-RU" sz="1600" u="none" strike="noStrike" dirty="0"/>
                    </a:p>
                    <a:p>
                      <a:pPr algn="l" fontAlgn="t">
                        <a:buFont typeface="Wingdings" pitchFamily="2" charset="2"/>
                        <a:buChar char="v"/>
                      </a:pPr>
                      <a:r>
                        <a:rPr lang="ru-RU" sz="1600" u="none" strike="noStrike" dirty="0" smtClean="0"/>
                        <a:t>Отбор значимой информации;</a:t>
                      </a:r>
                      <a:endParaRPr lang="ru-RU" sz="1600" u="none" strike="noStrike" dirty="0"/>
                    </a:p>
                    <a:p>
                      <a:pPr algn="l" fontAlgn="t">
                        <a:buFont typeface="Wingdings" pitchFamily="2" charset="2"/>
                        <a:buChar char="v"/>
                      </a:pPr>
                      <a:r>
                        <a:rPr lang="ru-RU" sz="1600" u="none" strike="noStrike" dirty="0" smtClean="0"/>
                        <a:t>Представление </a:t>
                      </a:r>
                      <a:r>
                        <a:rPr lang="ru-RU" sz="1600" u="none" strike="noStrike" dirty="0"/>
                        <a:t>имеющейся информации в печатном  виде.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199024" marR="7371" marT="737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929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C00000"/>
                          </a:solidFill>
                        </a:rPr>
                        <a:t>Итоги работы:</a:t>
                      </a:r>
                      <a:endParaRPr lang="ru-RU" sz="1600" b="1" i="1" u="none" strike="noStrike" dirty="0">
                        <a:solidFill>
                          <a:srgbClr val="C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dirty="0">
                          <a:latin typeface="+mn-lt"/>
                        </a:rPr>
                        <a:t>февраль 2013г.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dirty="0"/>
                        <a:t>применение знаний по теме.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  <a:tc rowSpan="2">
                  <a:txBody>
                    <a:bodyPr/>
                    <a:lstStyle/>
                    <a:p>
                      <a:pPr algn="l" fontAlgn="t">
                        <a:buFont typeface="Wingdings" pitchFamily="2" charset="2"/>
                        <a:buChar char="ü"/>
                      </a:pPr>
                      <a:r>
                        <a:rPr lang="ru-RU" sz="1600" u="none" strike="noStrike" dirty="0">
                          <a:latin typeface="+mn-lt"/>
                        </a:rPr>
                        <a:t>Классификационный анализ </a:t>
                      </a:r>
                    </a:p>
                    <a:p>
                      <a:pPr algn="l" fontAlgn="t">
                        <a:buFont typeface="Wingdings" pitchFamily="2" charset="2"/>
                        <a:buChar char="ü"/>
                      </a:pPr>
                      <a:r>
                        <a:rPr lang="ru-RU" sz="1600" u="none" strike="noStrike" dirty="0" smtClean="0">
                          <a:latin typeface="+mn-lt"/>
                        </a:rPr>
                        <a:t>Оценка</a:t>
                      </a:r>
                      <a:r>
                        <a:rPr lang="ru-RU" sz="1600" u="none" strike="noStrike" dirty="0">
                          <a:latin typeface="+mn-lt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371" marR="7371" marT="7371" marB="0"/>
                </a:tc>
              </a:tr>
              <a:tr h="993965">
                <a:tc>
                  <a:txBody>
                    <a:bodyPr/>
                    <a:lstStyle/>
                    <a:p>
                      <a:pPr algn="l" fontAlgn="t">
                        <a:buFont typeface="Wingdings" pitchFamily="2" charset="2"/>
                        <a:buChar char="q"/>
                      </a:pPr>
                      <a:r>
                        <a:rPr lang="ru-RU" sz="1600" u="none" strike="noStrike" dirty="0" smtClean="0"/>
                        <a:t>Создание практической части;</a:t>
                      </a:r>
                    </a:p>
                    <a:p>
                      <a:pPr algn="l" fontAlgn="t">
                        <a:buFont typeface="Wingdings" pitchFamily="2" charset="2"/>
                        <a:buChar char="q"/>
                      </a:pPr>
                      <a:r>
                        <a:rPr lang="ru-RU" sz="1600" u="none" strike="noStrike" dirty="0" smtClean="0"/>
                        <a:t> Выполнение целей работы </a:t>
                      </a:r>
                    </a:p>
                    <a:p>
                      <a:pPr algn="l" fontAlgn="t">
                        <a:buFont typeface="Wingdings" pitchFamily="2" charset="2"/>
                        <a:buChar char="q"/>
                      </a:pPr>
                      <a:r>
                        <a:rPr lang="ru-RU" sz="1600" u="none" strike="noStrike" dirty="0" smtClean="0"/>
                        <a:t> Сравнение содержания работы и начальных идей.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Wingdings"/>
                      </a:endParaRPr>
                    </a:p>
                  </a:txBody>
                  <a:tcPr marL="132683" marR="7371" marT="7371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71" marR="7371" marT="7371" marB="0"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715336" cy="50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Этапы и методы работы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211" name="Picture 4" descr="http://1.bp.blogspot.com/-rTEweAPs5q0/Tyw0qsRtdTI/AAAAAAAAAM4/mk4xbGy7zjE/s320/sakhstud-question-6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63" y="5214938"/>
            <a:ext cx="1214437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sz="half" idx="1"/>
          </p:nvPr>
        </p:nvGraphicFramePr>
        <p:xfrm>
          <a:off x="500034" y="1142984"/>
          <a:ext cx="8286808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0" name="Заголовок 1"/>
          <p:cNvSpPr>
            <a:spLocks noGrp="1"/>
          </p:cNvSpPr>
          <p:nvPr>
            <p:ph type="title"/>
          </p:nvPr>
        </p:nvSpPr>
        <p:spPr>
          <a:xfrm>
            <a:off x="1571604" y="214290"/>
            <a:ext cx="6215106" cy="64294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проекте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4929198"/>
            <a:ext cx="571504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C0BF43-ED07-4573-AD96-C7A5DDF79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82C0BF43-ED07-4573-AD96-C7A5DDF79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82C0BF43-ED07-4573-AD96-C7A5DDF79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>
                                            <p:graphicEl>
                                              <a:dgm id="{82C0BF43-ED07-4573-AD96-C7A5DDF796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3541B7-3DED-460C-B14F-F10193D5D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273541B7-3DED-460C-B14F-F10193D5D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9234BDD-2EEB-413E-B36D-ED137A0E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89234BDD-2EEB-413E-B36D-ED137A0E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89234BDD-2EEB-413E-B36D-ED137A0E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8">
                                            <p:graphicEl>
                                              <a:dgm id="{89234BDD-2EEB-413E-B36D-ED137A0E3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459AFA-C642-468F-85B3-05FD9E68C8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0D459AFA-C642-468F-85B3-05FD9E68C8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AFB80AF-9D34-437B-BDB7-CE9C78B0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4AFB80AF-9D34-437B-BDB7-CE9C78B0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4AFB80AF-9D34-437B-BDB7-CE9C78B0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dgm id="{4AFB80AF-9D34-437B-BDB7-CE9C78B03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37E8A8C-6AE0-4AEE-8354-CBC1B2943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E37E8A8C-6AE0-4AEE-8354-CBC1B2943C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786742" cy="7143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Анкетирование 10-11 классов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6715172" cy="5214974"/>
          </a:xfrm>
          <a:blipFill dpi="0" rotWithShape="1">
            <a:blip r:embed="rId2">
              <a:alphaModFix amt="82000"/>
              <a:lum contrast="10000"/>
            </a:blip>
            <a:srcRect/>
            <a:tile tx="19050" ty="-6350" sx="68000" sy="65000" flip="xy" algn="tl"/>
          </a:blip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i="1" u="sng" dirty="0" smtClean="0">
                <a:solidFill>
                  <a:srgbClr val="FF0000"/>
                </a:solidFill>
              </a:rPr>
              <a:t>Вы выбрали свою будущую профессию/сферу деятельности?</a:t>
            </a:r>
            <a:endParaRPr lang="ru-RU" sz="1600" b="1" i="1" u="sng" dirty="0" smtClean="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Да, выбрал профессию </a:t>
            </a:r>
            <a:r>
              <a:rPr lang="ru-RU" sz="800" b="1" dirty="0" smtClean="0"/>
              <a:t>(укажите) </a:t>
            </a:r>
            <a:r>
              <a:rPr lang="ru-RU" sz="1600" b="1" dirty="0" smtClean="0"/>
              <a:t>______________________</a:t>
            </a:r>
            <a:endParaRPr lang="ru-RU" sz="1400" b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Нет, знаю только отрасль будущей работы </a:t>
            </a:r>
            <a:r>
              <a:rPr lang="ru-RU" sz="800" b="1" dirty="0" smtClean="0"/>
              <a:t>(укажите) </a:t>
            </a:r>
            <a:r>
              <a:rPr lang="ru-RU" sz="1600" b="1" dirty="0" smtClean="0"/>
              <a:t>________</a:t>
            </a:r>
            <a:endParaRPr lang="ru-RU" sz="1400" b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Нет, не определился</a:t>
            </a:r>
            <a:endParaRPr lang="ru-RU" sz="1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i="1" u="sng" dirty="0" smtClean="0">
                <a:solidFill>
                  <a:srgbClr val="FF0000"/>
                </a:solidFill>
              </a:rPr>
              <a:t>Какие факторы влияют на Ваш выбор?</a:t>
            </a:r>
            <a:endParaRPr lang="ru-RU" sz="1600" b="1" i="1" u="sng" dirty="0" smtClean="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Заработная плата</a:t>
            </a:r>
            <a:endParaRPr lang="ru-RU" sz="1400" b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Интерес к данной профессии</a:t>
            </a:r>
            <a:endParaRPr lang="ru-RU" sz="1400" b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Популярность профессии  в Вашей среде</a:t>
            </a:r>
            <a:endParaRPr lang="ru-RU" sz="1400" b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Иное </a:t>
            </a:r>
            <a:r>
              <a:rPr lang="ru-RU" sz="800" b="1" dirty="0" smtClean="0"/>
              <a:t>(укажите) </a:t>
            </a:r>
            <a:r>
              <a:rPr lang="en-US" sz="1600" b="1" dirty="0" smtClean="0"/>
              <a:t>__________________________</a:t>
            </a:r>
            <a:endParaRPr lang="ru-RU" sz="1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i="1" u="sng" dirty="0" smtClean="0">
                <a:solidFill>
                  <a:srgbClr val="FF0000"/>
                </a:solidFill>
              </a:rPr>
              <a:t>Какие виды деятельности вас привлекают больше всего?</a:t>
            </a:r>
            <a:endParaRPr lang="ru-RU" sz="1600" b="1" i="1" u="sng" dirty="0" smtClean="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Общение с людьми, оказание услуг</a:t>
            </a:r>
            <a:endParaRPr lang="ru-RU" sz="1400" b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Математический анализ, вычисления </a:t>
            </a:r>
            <a:endParaRPr lang="ru-RU" sz="1400" b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Управление приборами, механизмами</a:t>
            </a:r>
            <a:endParaRPr lang="ru-RU" sz="1400" b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ru-RU" sz="1600" b="1" dirty="0" smtClean="0"/>
              <a:t>Иное </a:t>
            </a:r>
            <a:r>
              <a:rPr lang="ru-RU" sz="800" b="1" dirty="0" smtClean="0"/>
              <a:t>(укажите) </a:t>
            </a:r>
            <a:r>
              <a:rPr lang="ru-RU" sz="1600" b="1" dirty="0" smtClean="0"/>
              <a:t>__________________________</a:t>
            </a:r>
            <a:endParaRPr lang="ru-RU" sz="1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 smtClean="0"/>
          </a:p>
        </p:txBody>
      </p:sp>
      <p:pic>
        <p:nvPicPr>
          <p:cNvPr id="6" name="Рисунок 5" descr="allow_list_256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072438" y="0"/>
            <a:ext cx="1143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legal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50" y="1643063"/>
            <a:ext cx="185737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C:\Users\Tanya\Pictures\1225731708109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632450"/>
            <a:ext cx="135731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26" tmFilter="0, 0; 0.125,0.2665; 0.25,0.4; 0.375,0.465; 0.5,0.5;  0.625,0.535; 0.75,0.6; 0.875,0.7335; 1,1">
                                          <p:stCondLst>
                                            <p:cond delay="18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13" tmFilter="0, 0; 0.125,0.2665; 0.25,0.4; 0.375,0.465; 0.5,0.5;  0.625,0.535; 0.75,0.6; 0.875,0.7335; 1,1">
                                          <p:stCondLst>
                                            <p:cond delay="36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1" tmFilter="0, 0; 0.125,0.2665; 0.25,0.4; 0.375,0.465; 0.5,0.5;  0.625,0.535; 0.75,0.6; 0.875,0.7335; 1,1">
                                          <p:stCondLst>
                                            <p:cond delay="455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71">
                                          <p:stCondLst>
                                            <p:cond delay="17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456" decel="50000">
                                          <p:stCondLst>
                                            <p:cond delay="18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1">
                                          <p:stCondLst>
                                            <p:cond delay="36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456" decel="50000">
                                          <p:stCondLst>
                                            <p:cond delay="367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1">
                                          <p:stCondLst>
                                            <p:cond delay="451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456" decel="50000">
                                          <p:stCondLst>
                                            <p:cond delay="45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1">
                                          <p:stCondLst>
                                            <p:cond delay="497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456" decel="50000">
                                          <p:stCondLst>
                                            <p:cond delay="504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50" accel="5000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50" accel="5000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1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5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entr" presetSubtype="0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0" presetClass="entr" presetSubtype="0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0" presetClass="entr" presetSubtype="0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0" presetClass="entr" presetSubtype="0" decel="10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57188"/>
            <a:ext cx="7429500" cy="5715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FF0000"/>
                </a:solidFill>
              </a:rPr>
              <a:t>Результаты анкетирования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313" y="1214438"/>
          <a:ext cx="4357687" cy="264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4500563" y="1285875"/>
          <a:ext cx="4500562" cy="250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3286116" y="3968744"/>
          <a:ext cx="7358114" cy="2889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928813" y="5500688"/>
            <a:ext cx="3559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Количество неопределившихся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143250" y="4500563"/>
            <a:ext cx="2149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Знают профессию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357563" y="5000625"/>
            <a:ext cx="177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Знают отрасль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188" y="3786188"/>
            <a:ext cx="3832225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Соотношение мальчиков и девочек: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5429256" y="4714884"/>
            <a:ext cx="285752" cy="71438"/>
          </a:xfrm>
          <a:prstGeom prst="rightArrow">
            <a:avLst/>
          </a:prstGeom>
          <a:blipFill>
            <a:blip r:embed="rId8"/>
            <a:tile tx="0" ty="0" sx="100000" sy="100000" flip="none" algn="tl"/>
          </a:blipFill>
          <a:ln>
            <a:solidFill>
              <a:srgbClr val="FFFF00"/>
            </a:solidFill>
          </a:ln>
          <a:scene3d>
            <a:camera prst="perspectiveRigh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5429256" y="5143512"/>
            <a:ext cx="285752" cy="71438"/>
          </a:xfrm>
          <a:prstGeom prst="rightArrow">
            <a:avLst/>
          </a:prstGeom>
          <a:blipFill>
            <a:blip r:embed="rId8"/>
            <a:tile tx="0" ty="0" sx="100000" sy="100000" flip="none" algn="tl"/>
          </a:blipFill>
          <a:ln>
            <a:solidFill>
              <a:srgbClr val="FFFF00"/>
            </a:solidFill>
          </a:ln>
          <a:scene3d>
            <a:camera prst="perspectiveRigh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5429256" y="5643578"/>
            <a:ext cx="285752" cy="71438"/>
          </a:xfrm>
          <a:prstGeom prst="rightArrow">
            <a:avLst/>
          </a:prstGeom>
          <a:blipFill>
            <a:blip r:embed="rId8"/>
            <a:tile tx="0" ty="0" sx="100000" sy="100000" flip="none" algn="tl"/>
          </a:blipFill>
          <a:ln>
            <a:solidFill>
              <a:srgbClr val="FFFF00"/>
            </a:solidFill>
          </a:ln>
          <a:scene3d>
            <a:camera prst="perspectiveRigh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57188" y="4643438"/>
            <a:ext cx="2400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Красный</a:t>
            </a:r>
            <a:r>
              <a:rPr lang="ru-RU" b="1"/>
              <a:t> – девочки</a:t>
            </a:r>
          </a:p>
          <a:p>
            <a:r>
              <a:rPr lang="ru-RU" b="1">
                <a:solidFill>
                  <a:srgbClr val="0070C0"/>
                </a:solidFill>
              </a:rPr>
              <a:t>Синий</a:t>
            </a:r>
            <a:r>
              <a:rPr lang="ru-RU" b="1"/>
              <a:t> - мальчики</a:t>
            </a:r>
          </a:p>
        </p:txBody>
      </p:sp>
      <p:pic>
        <p:nvPicPr>
          <p:cNvPr id="19" name="Рисунок 18" descr="2782708_f520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71500"/>
            <a:ext cx="15716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Рисунок 17" descr="bb_1652962_2a4466f92b86aca2dbfa72b801146944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5572125"/>
            <a:ext cx="1143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9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0"/>
                            </p:stCondLst>
                            <p:childTnLst>
                              <p:par>
                                <p:cTn id="4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8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  <p:bldGraphic spid="5" grpId="0">
        <p:bldAsOne/>
      </p:bldGraphic>
      <p:bldGraphic spid="6" grpId="0">
        <p:bldAsOne/>
      </p:bldGraphic>
      <p:bldP spid="7" grpId="0"/>
      <p:bldP spid="8" grpId="0"/>
      <p:bldP spid="9" grpId="0"/>
      <p:bldP spid="10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143932" cy="7143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Критерии выбора учащимися будущих профессий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4786313" y="3714750"/>
          <a:ext cx="4191000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15063" y="3357563"/>
            <a:ext cx="1012825" cy="369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i="1" u="sng" dirty="0">
                <a:solidFill>
                  <a:srgbClr val="FF0000"/>
                </a:solidFill>
              </a:rPr>
              <a:t>11 класс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57375" y="1000125"/>
            <a:ext cx="1012825" cy="3698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b="1" i="1" u="sng" dirty="0">
                <a:solidFill>
                  <a:srgbClr val="FF0000"/>
                </a:solidFill>
              </a:rPr>
              <a:t>10 класс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0" y="1428750"/>
          <a:ext cx="5043488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643438" y="1428750"/>
            <a:ext cx="4143375" cy="13239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0000"/>
                </a:solidFill>
              </a:rPr>
              <a:t>Иное: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ru-RU" sz="1600" dirty="0"/>
              <a:t>востребованность на рынке труда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ru-RU" sz="1600" dirty="0"/>
              <a:t>карьерный рост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ru-RU" sz="1600" dirty="0"/>
              <a:t>способности к данной профессии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ru-RU" sz="1600" dirty="0"/>
              <a:t>возможность трудоустройства</a:t>
            </a:r>
          </a:p>
        </p:txBody>
      </p:sp>
      <p:pic>
        <p:nvPicPr>
          <p:cNvPr id="11" name="Рисунок 10" descr="цфу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9108" y="1643050"/>
            <a:ext cx="934892" cy="1266000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4" name="Рисунок 13" descr="what-i-wanted-to-do-when-i-grew-up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7158" y="4429132"/>
            <a:ext cx="4400581" cy="15716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10"/>
                            </p:stCondLst>
                            <p:childTnLst>
                              <p:par>
                                <p:cTn id="4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10"/>
                            </p:stCondLst>
                            <p:childTnLst>
                              <p:par>
                                <p:cTn id="6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build="allAtOnce" animBg="1"/>
      <p:bldP spid="7" grpId="0" build="allAtOnce" animBg="1"/>
      <p:bldGraphic spid="9" grpId="0">
        <p:bldAsOne/>
      </p:bldGraphic>
      <p:bldP spid="10" grpId="0" animBg="1" rev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358114" cy="50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Рейтинг наиболее популярных отраслей и профессий:</a:t>
            </a:r>
            <a:endParaRPr lang="ru-RU" sz="2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571480"/>
          <a:ext cx="8229600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28596" y="3643314"/>
            <a:ext cx="3571900" cy="5000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Рейтинг востребованных отраслей и профессий:</a:t>
            </a:r>
          </a:p>
        </p:txBody>
      </p:sp>
      <p:graphicFrame>
        <p:nvGraphicFramePr>
          <p:cNvPr id="6" name="Содержимое 4"/>
          <p:cNvGraphicFramePr>
            <a:graphicFrameLocks/>
          </p:cNvGraphicFramePr>
          <p:nvPr/>
        </p:nvGraphicFramePr>
        <p:xfrm>
          <a:off x="3500438" y="3714750"/>
          <a:ext cx="5643562" cy="3786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294" name="Рисунок 7" descr="апв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00563"/>
            <a:ext cx="31194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льбом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50000"/>
          </a:schemeClr>
        </a:solidFill>
        <a:ln w="9525" cap="flat" cmpd="sng" algn="ctr">
          <a:solidFill>
            <a:schemeClr val="bg1"/>
          </a:solidFill>
          <a:prstDash val="dash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Lucida Console" pitchFamily="4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50000"/>
          </a:schemeClr>
        </a:solidFill>
        <a:ln w="9525" cap="flat" cmpd="sng" algn="ctr">
          <a:solidFill>
            <a:schemeClr val="bg1"/>
          </a:solidFill>
          <a:prstDash val="dash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Lucida Console" pitchFamily="49" charset="0"/>
          </a:defRPr>
        </a:defPPr>
      </a:lstStyle>
    </a:lnDef>
  </a:objectDefaults>
  <a:extraClrSchemeLst>
    <a:extraClrScheme>
      <a:clrScheme name="Альбом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9191E1"/>
        </a:hlink>
        <a:folHlink>
          <a:srgbClr val="CC986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Альбом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9191E1"/>
        </a:hlink>
        <a:folHlink>
          <a:srgbClr val="CC986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Альбом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Альбом 4">
        <a:dk1>
          <a:srgbClr val="000066"/>
        </a:dk1>
        <a:lt1>
          <a:srgbClr val="FDEDFD"/>
        </a:lt1>
        <a:dk2>
          <a:srgbClr val="221304"/>
        </a:dk2>
        <a:lt2>
          <a:srgbClr val="F3D9F3"/>
        </a:lt2>
        <a:accent1>
          <a:srgbClr val="A1BD69"/>
        </a:accent1>
        <a:accent2>
          <a:srgbClr val="3694B6"/>
        </a:accent2>
        <a:accent3>
          <a:srgbClr val="FEF4FE"/>
        </a:accent3>
        <a:accent4>
          <a:srgbClr val="000056"/>
        </a:accent4>
        <a:accent5>
          <a:srgbClr val="CDDBB9"/>
        </a:accent5>
        <a:accent6>
          <a:srgbClr val="3086A5"/>
        </a:accent6>
        <a:hlink>
          <a:srgbClr val="9191E1"/>
        </a:hlink>
        <a:folHlink>
          <a:srgbClr val="CC986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Альбом 5">
        <a:dk1>
          <a:srgbClr val="000000"/>
        </a:dk1>
        <a:lt1>
          <a:srgbClr val="EBF6FD"/>
        </a:lt1>
        <a:dk2>
          <a:srgbClr val="221304"/>
        </a:dk2>
        <a:lt2>
          <a:srgbClr val="CCECFF"/>
        </a:lt2>
        <a:accent1>
          <a:srgbClr val="A1BD69"/>
        </a:accent1>
        <a:accent2>
          <a:srgbClr val="3694B6"/>
        </a:accent2>
        <a:accent3>
          <a:srgbClr val="F3FAFE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9191E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9134</TotalTime>
  <Words>2280</Words>
  <Application>Microsoft Office PowerPoint</Application>
  <PresentationFormat>Экран (4:3)</PresentationFormat>
  <Paragraphs>437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Тема1</vt:lpstr>
      <vt:lpstr>Слайд 1</vt:lpstr>
      <vt:lpstr>Актуальность выбранной темы.</vt:lpstr>
      <vt:lpstr>Слайд 3</vt:lpstr>
      <vt:lpstr>Этапы и методы работы</vt:lpstr>
      <vt:lpstr>О проекте</vt:lpstr>
      <vt:lpstr>Анкетирование 10-11 классов</vt:lpstr>
      <vt:lpstr>Результаты анкетирования</vt:lpstr>
      <vt:lpstr>Критерии выбора учащимися будущих профессий</vt:lpstr>
      <vt:lpstr>Рейтинг наиболее популярных отраслей и профессий:</vt:lpstr>
      <vt:lpstr>Слайд 10</vt:lpstr>
      <vt:lpstr>Динамика зарплат. Строительство</vt:lpstr>
      <vt:lpstr>Динамика зарплат. Здравоохранение</vt:lpstr>
      <vt:lpstr>Динамика зарплат. Финансы.</vt:lpstr>
      <vt:lpstr>Динамика зарплат. Транспорт</vt:lpstr>
      <vt:lpstr>Динамика зарплат. Информационные технологии.</vt:lpstr>
      <vt:lpstr>Динамика зарплат. Управление.</vt:lpstr>
      <vt:lpstr>Динамика зарплат. Производство.</vt:lpstr>
      <vt:lpstr>Динамика зарплат. Маркетинг.</vt:lpstr>
      <vt:lpstr>Динамика зарплат. Юриспруденция.</vt:lpstr>
      <vt:lpstr>Динамика зарплат. Торговля.</vt:lpstr>
      <vt:lpstr>Рейтинг самых высокооплачиваемых отраслей :</vt:lpstr>
      <vt:lpstr>Рейтинг самых высокооплачиваемых профессий :</vt:lpstr>
      <vt:lpstr>Оптимальные отрасли и места будущей работы</vt:lpstr>
      <vt:lpstr>Создание брошюры</vt:lpstr>
      <vt:lpstr>Создание брошюры</vt:lpstr>
      <vt:lpstr>Создание сайта</vt:lpstr>
      <vt:lpstr>Страницы сайта.</vt:lpstr>
      <vt:lpstr>Результаты проекта</vt:lpstr>
      <vt:lpstr>Практическая значимость полученных результатов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Tanya</dc:creator>
  <cp:lastModifiedBy>Tanya</cp:lastModifiedBy>
  <cp:revision>835</cp:revision>
  <dcterms:created xsi:type="dcterms:W3CDTF">2012-06-17T10:39:56Z</dcterms:created>
  <dcterms:modified xsi:type="dcterms:W3CDTF">2013-07-04T15:11:38Z</dcterms:modified>
</cp:coreProperties>
</file>